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5" r:id="rId29"/>
    <p:sldId id="281" r:id="rId30"/>
    <p:sldId id="282" r:id="rId3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74A41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36120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74A41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102107"/>
            <a:ext cx="8843009" cy="667511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06324" y="0"/>
            <a:ext cx="8837930" cy="6858000"/>
          </a:xfrm>
          <a:custGeom>
            <a:avLst/>
            <a:gdLst/>
            <a:ahLst/>
            <a:cxnLst/>
            <a:rect l="l" t="t" r="r" b="b"/>
            <a:pathLst>
              <a:path w="8837930" h="6858000">
                <a:moveTo>
                  <a:pt x="8837676" y="0"/>
                </a:moveTo>
                <a:lnTo>
                  <a:pt x="8837676" y="0"/>
                </a:lnTo>
                <a:lnTo>
                  <a:pt x="0" y="0"/>
                </a:lnTo>
                <a:lnTo>
                  <a:pt x="0" y="6858000"/>
                </a:lnTo>
                <a:lnTo>
                  <a:pt x="8837676" y="6858000"/>
                </a:lnTo>
                <a:lnTo>
                  <a:pt x="8837676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5532" y="5068941"/>
            <a:ext cx="9078595" cy="1133475"/>
          </a:xfrm>
          <a:custGeom>
            <a:avLst/>
            <a:gdLst/>
            <a:ahLst/>
            <a:cxnLst/>
            <a:rect l="l" t="t" r="r" b="b"/>
            <a:pathLst>
              <a:path w="9078595" h="1133475">
                <a:moveTo>
                  <a:pt x="0" y="1082738"/>
                </a:moveTo>
                <a:lnTo>
                  <a:pt x="44897" y="1085436"/>
                </a:lnTo>
                <a:lnTo>
                  <a:pt x="89827" y="1088128"/>
                </a:lnTo>
                <a:lnTo>
                  <a:pt x="134821" y="1090805"/>
                </a:lnTo>
                <a:lnTo>
                  <a:pt x="179912" y="1093462"/>
                </a:lnTo>
                <a:lnTo>
                  <a:pt x="225132" y="1096090"/>
                </a:lnTo>
                <a:lnTo>
                  <a:pt x="270513" y="1098684"/>
                </a:lnTo>
                <a:lnTo>
                  <a:pt x="316087" y="1101237"/>
                </a:lnTo>
                <a:lnTo>
                  <a:pt x="361886" y="1103741"/>
                </a:lnTo>
                <a:lnTo>
                  <a:pt x="407944" y="1106189"/>
                </a:lnTo>
                <a:lnTo>
                  <a:pt x="454291" y="1108575"/>
                </a:lnTo>
                <a:lnTo>
                  <a:pt x="500961" y="1110891"/>
                </a:lnTo>
                <a:lnTo>
                  <a:pt x="547985" y="1113131"/>
                </a:lnTo>
                <a:lnTo>
                  <a:pt x="595396" y="1115288"/>
                </a:lnTo>
                <a:lnTo>
                  <a:pt x="643225" y="1117355"/>
                </a:lnTo>
                <a:lnTo>
                  <a:pt x="691506" y="1119324"/>
                </a:lnTo>
                <a:lnTo>
                  <a:pt x="740269" y="1121190"/>
                </a:lnTo>
                <a:lnTo>
                  <a:pt x="789549" y="1122944"/>
                </a:lnTo>
                <a:lnTo>
                  <a:pt x="839376" y="1124580"/>
                </a:lnTo>
                <a:lnTo>
                  <a:pt x="889783" y="1126092"/>
                </a:lnTo>
                <a:lnTo>
                  <a:pt x="940802" y="1127471"/>
                </a:lnTo>
                <a:lnTo>
                  <a:pt x="992466" y="1128712"/>
                </a:lnTo>
                <a:lnTo>
                  <a:pt x="1044806" y="1129807"/>
                </a:lnTo>
                <a:lnTo>
                  <a:pt x="1097855" y="1130750"/>
                </a:lnTo>
                <a:lnTo>
                  <a:pt x="1151645" y="1131532"/>
                </a:lnTo>
                <a:lnTo>
                  <a:pt x="1206208" y="1132149"/>
                </a:lnTo>
                <a:lnTo>
                  <a:pt x="1261577" y="1132591"/>
                </a:lnTo>
                <a:lnTo>
                  <a:pt x="1317784" y="1132853"/>
                </a:lnTo>
                <a:lnTo>
                  <a:pt x="1374860" y="1132928"/>
                </a:lnTo>
                <a:lnTo>
                  <a:pt x="1432838" y="1132809"/>
                </a:lnTo>
                <a:lnTo>
                  <a:pt x="1491751" y="1132488"/>
                </a:lnTo>
                <a:lnTo>
                  <a:pt x="1551631" y="1131959"/>
                </a:lnTo>
                <a:lnTo>
                  <a:pt x="1612509" y="1131215"/>
                </a:lnTo>
                <a:lnTo>
                  <a:pt x="1674418" y="1130249"/>
                </a:lnTo>
                <a:lnTo>
                  <a:pt x="1717546" y="1129503"/>
                </a:lnTo>
                <a:lnTo>
                  <a:pt x="1761075" y="1128747"/>
                </a:lnTo>
                <a:lnTo>
                  <a:pt x="1805004" y="1127978"/>
                </a:lnTo>
                <a:lnTo>
                  <a:pt x="1849325" y="1127191"/>
                </a:lnTo>
                <a:lnTo>
                  <a:pt x="1894036" y="1126383"/>
                </a:lnTo>
                <a:lnTo>
                  <a:pt x="1939132" y="1125548"/>
                </a:lnTo>
                <a:lnTo>
                  <a:pt x="1984608" y="1124683"/>
                </a:lnTo>
                <a:lnTo>
                  <a:pt x="2030459" y="1123784"/>
                </a:lnTo>
                <a:lnTo>
                  <a:pt x="2076681" y="1122846"/>
                </a:lnTo>
                <a:lnTo>
                  <a:pt x="2123270" y="1121865"/>
                </a:lnTo>
                <a:lnTo>
                  <a:pt x="2170221" y="1120837"/>
                </a:lnTo>
                <a:lnTo>
                  <a:pt x="2217530" y="1119758"/>
                </a:lnTo>
                <a:lnTo>
                  <a:pt x="2265192" y="1118624"/>
                </a:lnTo>
                <a:lnTo>
                  <a:pt x="2313202" y="1117430"/>
                </a:lnTo>
                <a:lnTo>
                  <a:pt x="2361556" y="1116172"/>
                </a:lnTo>
                <a:lnTo>
                  <a:pt x="2410250" y="1114846"/>
                </a:lnTo>
                <a:lnTo>
                  <a:pt x="2459279" y="1113448"/>
                </a:lnTo>
                <a:lnTo>
                  <a:pt x="2508638" y="1111974"/>
                </a:lnTo>
                <a:lnTo>
                  <a:pt x="2558324" y="1110419"/>
                </a:lnTo>
                <a:lnTo>
                  <a:pt x="2608331" y="1108780"/>
                </a:lnTo>
                <a:lnTo>
                  <a:pt x="2658654" y="1107052"/>
                </a:lnTo>
                <a:lnTo>
                  <a:pt x="2709291" y="1105230"/>
                </a:lnTo>
                <a:lnTo>
                  <a:pt x="2760235" y="1103312"/>
                </a:lnTo>
                <a:lnTo>
                  <a:pt x="2811483" y="1101291"/>
                </a:lnTo>
                <a:lnTo>
                  <a:pt x="2863029" y="1099166"/>
                </a:lnTo>
                <a:lnTo>
                  <a:pt x="2914870" y="1096930"/>
                </a:lnTo>
                <a:lnTo>
                  <a:pt x="2967001" y="1094580"/>
                </a:lnTo>
                <a:lnTo>
                  <a:pt x="3019418" y="1092112"/>
                </a:lnTo>
                <a:lnTo>
                  <a:pt x="3072115" y="1089522"/>
                </a:lnTo>
                <a:lnTo>
                  <a:pt x="3125088" y="1086805"/>
                </a:lnTo>
                <a:lnTo>
                  <a:pt x="3178334" y="1083957"/>
                </a:lnTo>
                <a:lnTo>
                  <a:pt x="3231847" y="1080975"/>
                </a:lnTo>
                <a:lnTo>
                  <a:pt x="3285622" y="1077853"/>
                </a:lnTo>
                <a:lnTo>
                  <a:pt x="3339656" y="1074588"/>
                </a:lnTo>
                <a:lnTo>
                  <a:pt x="3393944" y="1071175"/>
                </a:lnTo>
                <a:lnTo>
                  <a:pt x="3448481" y="1067611"/>
                </a:lnTo>
                <a:lnTo>
                  <a:pt x="3503263" y="1063890"/>
                </a:lnTo>
                <a:lnTo>
                  <a:pt x="3558285" y="1060010"/>
                </a:lnTo>
                <a:lnTo>
                  <a:pt x="3613543" y="1055965"/>
                </a:lnTo>
                <a:lnTo>
                  <a:pt x="3669032" y="1051752"/>
                </a:lnTo>
                <a:lnTo>
                  <a:pt x="3724748" y="1047366"/>
                </a:lnTo>
                <a:lnTo>
                  <a:pt x="3780687" y="1042803"/>
                </a:lnTo>
                <a:lnTo>
                  <a:pt x="3836843" y="1038060"/>
                </a:lnTo>
                <a:lnTo>
                  <a:pt x="3893212" y="1033131"/>
                </a:lnTo>
                <a:lnTo>
                  <a:pt x="3949790" y="1028012"/>
                </a:lnTo>
                <a:lnTo>
                  <a:pt x="4006572" y="1022700"/>
                </a:lnTo>
                <a:lnTo>
                  <a:pt x="4063553" y="1017190"/>
                </a:lnTo>
                <a:lnTo>
                  <a:pt x="4120730" y="1011479"/>
                </a:lnTo>
                <a:lnTo>
                  <a:pt x="4166103" y="1006840"/>
                </a:lnTo>
                <a:lnTo>
                  <a:pt x="4212068" y="1002076"/>
                </a:lnTo>
                <a:lnTo>
                  <a:pt x="4258606" y="997188"/>
                </a:lnTo>
                <a:lnTo>
                  <a:pt x="4305692" y="992178"/>
                </a:lnTo>
                <a:lnTo>
                  <a:pt x="4353305" y="987049"/>
                </a:lnTo>
                <a:lnTo>
                  <a:pt x="4401423" y="981803"/>
                </a:lnTo>
                <a:lnTo>
                  <a:pt x="4450023" y="976441"/>
                </a:lnTo>
                <a:lnTo>
                  <a:pt x="4499082" y="970966"/>
                </a:lnTo>
                <a:lnTo>
                  <a:pt x="4548580" y="965379"/>
                </a:lnTo>
                <a:lnTo>
                  <a:pt x="4598492" y="959683"/>
                </a:lnTo>
                <a:lnTo>
                  <a:pt x="4648798" y="953880"/>
                </a:lnTo>
                <a:lnTo>
                  <a:pt x="4699475" y="947972"/>
                </a:lnTo>
                <a:lnTo>
                  <a:pt x="4750500" y="941960"/>
                </a:lnTo>
                <a:lnTo>
                  <a:pt x="4801851" y="935847"/>
                </a:lnTo>
                <a:lnTo>
                  <a:pt x="4853507" y="929635"/>
                </a:lnTo>
                <a:lnTo>
                  <a:pt x="4905443" y="923326"/>
                </a:lnTo>
                <a:lnTo>
                  <a:pt x="4957640" y="916922"/>
                </a:lnTo>
                <a:lnTo>
                  <a:pt x="5010073" y="910425"/>
                </a:lnTo>
                <a:lnTo>
                  <a:pt x="5062721" y="903837"/>
                </a:lnTo>
                <a:lnTo>
                  <a:pt x="5115561" y="897161"/>
                </a:lnTo>
                <a:lnTo>
                  <a:pt x="5168572" y="890397"/>
                </a:lnTo>
                <a:lnTo>
                  <a:pt x="5221731" y="883548"/>
                </a:lnTo>
                <a:lnTo>
                  <a:pt x="5275015" y="876617"/>
                </a:lnTo>
                <a:lnTo>
                  <a:pt x="5328403" y="869605"/>
                </a:lnTo>
                <a:lnTo>
                  <a:pt x="5381871" y="862514"/>
                </a:lnTo>
                <a:lnTo>
                  <a:pt x="5435399" y="855347"/>
                </a:lnTo>
                <a:lnTo>
                  <a:pt x="5488962" y="848105"/>
                </a:lnTo>
                <a:lnTo>
                  <a:pt x="5542540" y="840790"/>
                </a:lnTo>
                <a:lnTo>
                  <a:pt x="5596110" y="833405"/>
                </a:lnTo>
                <a:lnTo>
                  <a:pt x="5649650" y="825951"/>
                </a:lnTo>
                <a:lnTo>
                  <a:pt x="5703136" y="818431"/>
                </a:lnTo>
                <a:lnTo>
                  <a:pt x="5756548" y="810847"/>
                </a:lnTo>
                <a:lnTo>
                  <a:pt x="5809863" y="803200"/>
                </a:lnTo>
                <a:lnTo>
                  <a:pt x="5863058" y="795492"/>
                </a:lnTo>
                <a:lnTo>
                  <a:pt x="5916111" y="787727"/>
                </a:lnTo>
                <a:lnTo>
                  <a:pt x="5969000" y="779905"/>
                </a:lnTo>
                <a:lnTo>
                  <a:pt x="6021703" y="772029"/>
                </a:lnTo>
                <a:lnTo>
                  <a:pt x="6074197" y="764101"/>
                </a:lnTo>
                <a:lnTo>
                  <a:pt x="6126459" y="756122"/>
                </a:lnTo>
                <a:lnTo>
                  <a:pt x="6178469" y="748096"/>
                </a:lnTo>
                <a:lnTo>
                  <a:pt x="6230203" y="740023"/>
                </a:lnTo>
                <a:lnTo>
                  <a:pt x="6281639" y="731907"/>
                </a:lnTo>
                <a:lnTo>
                  <a:pt x="6332756" y="723749"/>
                </a:lnTo>
                <a:lnTo>
                  <a:pt x="6383529" y="715550"/>
                </a:lnTo>
                <a:lnTo>
                  <a:pt x="6433938" y="707314"/>
                </a:lnTo>
                <a:lnTo>
                  <a:pt x="6483960" y="699042"/>
                </a:lnTo>
                <a:lnTo>
                  <a:pt x="6533573" y="690736"/>
                </a:lnTo>
                <a:lnTo>
                  <a:pt x="6582754" y="682398"/>
                </a:lnTo>
                <a:lnTo>
                  <a:pt x="6631481" y="674031"/>
                </a:lnTo>
                <a:lnTo>
                  <a:pt x="6679732" y="665636"/>
                </a:lnTo>
                <a:lnTo>
                  <a:pt x="6727485" y="657215"/>
                </a:lnTo>
                <a:lnTo>
                  <a:pt x="6774716" y="648770"/>
                </a:lnTo>
                <a:lnTo>
                  <a:pt x="6821405" y="640305"/>
                </a:lnTo>
                <a:lnTo>
                  <a:pt x="6867529" y="631819"/>
                </a:lnTo>
                <a:lnTo>
                  <a:pt x="6913065" y="623316"/>
                </a:lnTo>
                <a:lnTo>
                  <a:pt x="6957991" y="614798"/>
                </a:lnTo>
                <a:lnTo>
                  <a:pt x="7002285" y="606266"/>
                </a:lnTo>
                <a:lnTo>
                  <a:pt x="7045924" y="597723"/>
                </a:lnTo>
                <a:lnTo>
                  <a:pt x="7088887" y="589171"/>
                </a:lnTo>
                <a:lnTo>
                  <a:pt x="7131150" y="580611"/>
                </a:lnTo>
                <a:lnTo>
                  <a:pt x="7172693" y="572046"/>
                </a:lnTo>
                <a:lnTo>
                  <a:pt x="7233979" y="559121"/>
                </a:lnTo>
                <a:lnTo>
                  <a:pt x="7295283" y="545847"/>
                </a:lnTo>
                <a:lnTo>
                  <a:pt x="7356554" y="532246"/>
                </a:lnTo>
                <a:lnTo>
                  <a:pt x="7417738" y="518337"/>
                </a:lnTo>
                <a:lnTo>
                  <a:pt x="7478785" y="504138"/>
                </a:lnTo>
                <a:lnTo>
                  <a:pt x="7539641" y="489670"/>
                </a:lnTo>
                <a:lnTo>
                  <a:pt x="7600254" y="474953"/>
                </a:lnTo>
                <a:lnTo>
                  <a:pt x="7660573" y="460006"/>
                </a:lnTo>
                <a:lnTo>
                  <a:pt x="7720545" y="444849"/>
                </a:lnTo>
                <a:lnTo>
                  <a:pt x="7780117" y="429501"/>
                </a:lnTo>
                <a:lnTo>
                  <a:pt x="7839238" y="413982"/>
                </a:lnTo>
                <a:lnTo>
                  <a:pt x="7897855" y="398312"/>
                </a:lnTo>
                <a:lnTo>
                  <a:pt x="7955917" y="382510"/>
                </a:lnTo>
                <a:lnTo>
                  <a:pt x="8013371" y="366596"/>
                </a:lnTo>
                <a:lnTo>
                  <a:pt x="8070164" y="350590"/>
                </a:lnTo>
                <a:lnTo>
                  <a:pt x="8126245" y="334511"/>
                </a:lnTo>
                <a:lnTo>
                  <a:pt x="8181561" y="318378"/>
                </a:lnTo>
                <a:lnTo>
                  <a:pt x="8236060" y="302213"/>
                </a:lnTo>
                <a:lnTo>
                  <a:pt x="8289690" y="286034"/>
                </a:lnTo>
                <a:lnTo>
                  <a:pt x="8342399" y="269860"/>
                </a:lnTo>
                <a:lnTo>
                  <a:pt x="8394134" y="253712"/>
                </a:lnTo>
                <a:lnTo>
                  <a:pt x="8444844" y="237609"/>
                </a:lnTo>
                <a:lnTo>
                  <a:pt x="8494475" y="221571"/>
                </a:lnTo>
                <a:lnTo>
                  <a:pt x="8542977" y="205617"/>
                </a:lnTo>
                <a:lnTo>
                  <a:pt x="8590296" y="189768"/>
                </a:lnTo>
                <a:lnTo>
                  <a:pt x="8636381" y="174042"/>
                </a:lnTo>
                <a:lnTo>
                  <a:pt x="8681178" y="158459"/>
                </a:lnTo>
                <a:lnTo>
                  <a:pt x="8724637" y="143040"/>
                </a:lnTo>
                <a:lnTo>
                  <a:pt x="8766705" y="127803"/>
                </a:lnTo>
                <a:lnTo>
                  <a:pt x="8807329" y="112768"/>
                </a:lnTo>
                <a:lnTo>
                  <a:pt x="8846458" y="97956"/>
                </a:lnTo>
                <a:lnTo>
                  <a:pt x="8884039" y="83385"/>
                </a:lnTo>
                <a:lnTo>
                  <a:pt x="8920019" y="69075"/>
                </a:lnTo>
                <a:lnTo>
                  <a:pt x="8986972" y="41317"/>
                </a:lnTo>
                <a:lnTo>
                  <a:pt x="9046898" y="14841"/>
                </a:lnTo>
                <a:lnTo>
                  <a:pt x="9074096" y="2132"/>
                </a:lnTo>
                <a:lnTo>
                  <a:pt x="9078468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5532" y="3487137"/>
            <a:ext cx="9078595" cy="871219"/>
          </a:xfrm>
          <a:custGeom>
            <a:avLst/>
            <a:gdLst/>
            <a:ahLst/>
            <a:cxnLst/>
            <a:rect l="l" t="t" r="r" b="b"/>
            <a:pathLst>
              <a:path w="9078595" h="871220">
                <a:moveTo>
                  <a:pt x="0" y="870740"/>
                </a:moveTo>
                <a:lnTo>
                  <a:pt x="35919" y="851727"/>
                </a:lnTo>
                <a:lnTo>
                  <a:pt x="71982" y="832715"/>
                </a:lnTo>
                <a:lnTo>
                  <a:pt x="108333" y="813707"/>
                </a:lnTo>
                <a:lnTo>
                  <a:pt x="145116" y="794704"/>
                </a:lnTo>
                <a:lnTo>
                  <a:pt x="182474" y="775707"/>
                </a:lnTo>
                <a:lnTo>
                  <a:pt x="220551" y="756719"/>
                </a:lnTo>
                <a:lnTo>
                  <a:pt x="259492" y="737740"/>
                </a:lnTo>
                <a:lnTo>
                  <a:pt x="299440" y="718774"/>
                </a:lnTo>
                <a:lnTo>
                  <a:pt x="340539" y="699820"/>
                </a:lnTo>
                <a:lnTo>
                  <a:pt x="382933" y="680882"/>
                </a:lnTo>
                <a:lnTo>
                  <a:pt x="426766" y="661960"/>
                </a:lnTo>
                <a:lnTo>
                  <a:pt x="472181" y="643057"/>
                </a:lnTo>
                <a:lnTo>
                  <a:pt x="519323" y="624174"/>
                </a:lnTo>
                <a:lnTo>
                  <a:pt x="568335" y="605312"/>
                </a:lnTo>
                <a:lnTo>
                  <a:pt x="619361" y="586474"/>
                </a:lnTo>
                <a:lnTo>
                  <a:pt x="672546" y="567661"/>
                </a:lnTo>
                <a:lnTo>
                  <a:pt x="728032" y="548874"/>
                </a:lnTo>
                <a:lnTo>
                  <a:pt x="785965" y="530116"/>
                </a:lnTo>
                <a:lnTo>
                  <a:pt x="846487" y="511388"/>
                </a:lnTo>
                <a:lnTo>
                  <a:pt x="909743" y="492691"/>
                </a:lnTo>
                <a:lnTo>
                  <a:pt x="975877" y="474028"/>
                </a:lnTo>
                <a:lnTo>
                  <a:pt x="1045032" y="455400"/>
                </a:lnTo>
                <a:lnTo>
                  <a:pt x="1082440" y="445546"/>
                </a:lnTo>
                <a:lnTo>
                  <a:pt x="1120576" y="435494"/>
                </a:lnTo>
                <a:lnTo>
                  <a:pt x="1159431" y="425258"/>
                </a:lnTo>
                <a:lnTo>
                  <a:pt x="1198991" y="414854"/>
                </a:lnTo>
                <a:lnTo>
                  <a:pt x="1239246" y="404299"/>
                </a:lnTo>
                <a:lnTo>
                  <a:pt x="1280183" y="393607"/>
                </a:lnTo>
                <a:lnTo>
                  <a:pt x="1321792" y="382795"/>
                </a:lnTo>
                <a:lnTo>
                  <a:pt x="1364060" y="371879"/>
                </a:lnTo>
                <a:lnTo>
                  <a:pt x="1406977" y="360875"/>
                </a:lnTo>
                <a:lnTo>
                  <a:pt x="1450530" y="349798"/>
                </a:lnTo>
                <a:lnTo>
                  <a:pt x="1494709" y="338665"/>
                </a:lnTo>
                <a:lnTo>
                  <a:pt x="1539501" y="327490"/>
                </a:lnTo>
                <a:lnTo>
                  <a:pt x="1584895" y="316291"/>
                </a:lnTo>
                <a:lnTo>
                  <a:pt x="1630879" y="305082"/>
                </a:lnTo>
                <a:lnTo>
                  <a:pt x="1677443" y="293881"/>
                </a:lnTo>
                <a:lnTo>
                  <a:pt x="1724574" y="282702"/>
                </a:lnTo>
                <a:lnTo>
                  <a:pt x="1772261" y="271561"/>
                </a:lnTo>
                <a:lnTo>
                  <a:pt x="1820492" y="260474"/>
                </a:lnTo>
                <a:lnTo>
                  <a:pt x="1869256" y="249458"/>
                </a:lnTo>
                <a:lnTo>
                  <a:pt x="1918541" y="238528"/>
                </a:lnTo>
                <a:lnTo>
                  <a:pt x="1968336" y="227700"/>
                </a:lnTo>
                <a:lnTo>
                  <a:pt x="2018629" y="216989"/>
                </a:lnTo>
                <a:lnTo>
                  <a:pt x="2069409" y="206412"/>
                </a:lnTo>
                <a:lnTo>
                  <a:pt x="2120664" y="195985"/>
                </a:lnTo>
                <a:lnTo>
                  <a:pt x="2172382" y="185722"/>
                </a:lnTo>
                <a:lnTo>
                  <a:pt x="2224552" y="175641"/>
                </a:lnTo>
                <a:lnTo>
                  <a:pt x="2277163" y="165757"/>
                </a:lnTo>
                <a:lnTo>
                  <a:pt x="2330203" y="156086"/>
                </a:lnTo>
                <a:lnTo>
                  <a:pt x="2383660" y="146644"/>
                </a:lnTo>
                <a:lnTo>
                  <a:pt x="2437523" y="137446"/>
                </a:lnTo>
                <a:lnTo>
                  <a:pt x="2491781" y="128508"/>
                </a:lnTo>
                <a:lnTo>
                  <a:pt x="2546421" y="119847"/>
                </a:lnTo>
                <a:lnTo>
                  <a:pt x="2601432" y="111478"/>
                </a:lnTo>
                <a:lnTo>
                  <a:pt x="2656803" y="103417"/>
                </a:lnTo>
                <a:lnTo>
                  <a:pt x="2712522" y="95680"/>
                </a:lnTo>
                <a:lnTo>
                  <a:pt x="2768578" y="88283"/>
                </a:lnTo>
                <a:lnTo>
                  <a:pt x="2824959" y="81241"/>
                </a:lnTo>
                <a:lnTo>
                  <a:pt x="2881653" y="74571"/>
                </a:lnTo>
                <a:lnTo>
                  <a:pt x="2938649" y="68287"/>
                </a:lnTo>
                <a:lnTo>
                  <a:pt x="2995936" y="62408"/>
                </a:lnTo>
                <a:lnTo>
                  <a:pt x="3053501" y="56947"/>
                </a:lnTo>
                <a:lnTo>
                  <a:pt x="3111334" y="51921"/>
                </a:lnTo>
                <a:lnTo>
                  <a:pt x="3155769" y="48316"/>
                </a:lnTo>
                <a:lnTo>
                  <a:pt x="3200543" y="44838"/>
                </a:lnTo>
                <a:lnTo>
                  <a:pt x="3245651" y="41485"/>
                </a:lnTo>
                <a:lnTo>
                  <a:pt x="3291089" y="38260"/>
                </a:lnTo>
                <a:lnTo>
                  <a:pt x="3336849" y="35162"/>
                </a:lnTo>
                <a:lnTo>
                  <a:pt x="3382927" y="32191"/>
                </a:lnTo>
                <a:lnTo>
                  <a:pt x="3429317" y="29349"/>
                </a:lnTo>
                <a:lnTo>
                  <a:pt x="3476014" y="26635"/>
                </a:lnTo>
                <a:lnTo>
                  <a:pt x="3523012" y="24050"/>
                </a:lnTo>
                <a:lnTo>
                  <a:pt x="3570304" y="21594"/>
                </a:lnTo>
                <a:lnTo>
                  <a:pt x="3617887" y="19268"/>
                </a:lnTo>
                <a:lnTo>
                  <a:pt x="3665754" y="17072"/>
                </a:lnTo>
                <a:lnTo>
                  <a:pt x="3713900" y="15007"/>
                </a:lnTo>
                <a:lnTo>
                  <a:pt x="3762318" y="13073"/>
                </a:lnTo>
                <a:lnTo>
                  <a:pt x="3811004" y="11271"/>
                </a:lnTo>
                <a:lnTo>
                  <a:pt x="3859952" y="9600"/>
                </a:lnTo>
                <a:lnTo>
                  <a:pt x="3909157" y="8062"/>
                </a:lnTo>
                <a:lnTo>
                  <a:pt x="3958612" y="6656"/>
                </a:lnTo>
                <a:lnTo>
                  <a:pt x="4008313" y="5384"/>
                </a:lnTo>
                <a:lnTo>
                  <a:pt x="4058253" y="4246"/>
                </a:lnTo>
                <a:lnTo>
                  <a:pt x="4108427" y="3241"/>
                </a:lnTo>
                <a:lnTo>
                  <a:pt x="4158830" y="2371"/>
                </a:lnTo>
                <a:lnTo>
                  <a:pt x="4209456" y="1636"/>
                </a:lnTo>
                <a:lnTo>
                  <a:pt x="4260300" y="1036"/>
                </a:lnTo>
                <a:lnTo>
                  <a:pt x="4311355" y="572"/>
                </a:lnTo>
                <a:lnTo>
                  <a:pt x="4362616" y="245"/>
                </a:lnTo>
                <a:lnTo>
                  <a:pt x="4414078" y="54"/>
                </a:lnTo>
                <a:lnTo>
                  <a:pt x="4465736" y="0"/>
                </a:lnTo>
                <a:lnTo>
                  <a:pt x="4517583" y="83"/>
                </a:lnTo>
                <a:lnTo>
                  <a:pt x="4569613" y="304"/>
                </a:lnTo>
                <a:lnTo>
                  <a:pt x="4621823" y="664"/>
                </a:lnTo>
                <a:lnTo>
                  <a:pt x="4674205" y="1163"/>
                </a:lnTo>
                <a:lnTo>
                  <a:pt x="4726755" y="1801"/>
                </a:lnTo>
                <a:lnTo>
                  <a:pt x="4779466" y="2578"/>
                </a:lnTo>
                <a:lnTo>
                  <a:pt x="4832333" y="3495"/>
                </a:lnTo>
                <a:lnTo>
                  <a:pt x="4885351" y="4553"/>
                </a:lnTo>
                <a:lnTo>
                  <a:pt x="4938515" y="5752"/>
                </a:lnTo>
                <a:lnTo>
                  <a:pt x="4991817" y="7093"/>
                </a:lnTo>
                <a:lnTo>
                  <a:pt x="5045254" y="8575"/>
                </a:lnTo>
                <a:lnTo>
                  <a:pt x="5098818" y="10199"/>
                </a:lnTo>
                <a:lnTo>
                  <a:pt x="5152506" y="11966"/>
                </a:lnTo>
                <a:lnTo>
                  <a:pt x="5206311" y="13876"/>
                </a:lnTo>
                <a:lnTo>
                  <a:pt x="5260227" y="15929"/>
                </a:lnTo>
                <a:lnTo>
                  <a:pt x="5314250" y="18127"/>
                </a:lnTo>
                <a:lnTo>
                  <a:pt x="5368373" y="20469"/>
                </a:lnTo>
                <a:lnTo>
                  <a:pt x="5422591" y="22955"/>
                </a:lnTo>
                <a:lnTo>
                  <a:pt x="5476898" y="25587"/>
                </a:lnTo>
                <a:lnTo>
                  <a:pt x="5531290" y="28364"/>
                </a:lnTo>
                <a:lnTo>
                  <a:pt x="5585759" y="31288"/>
                </a:lnTo>
                <a:lnTo>
                  <a:pt x="5640301" y="34358"/>
                </a:lnTo>
                <a:lnTo>
                  <a:pt x="5694910" y="37575"/>
                </a:lnTo>
                <a:lnTo>
                  <a:pt x="5749581" y="40939"/>
                </a:lnTo>
                <a:lnTo>
                  <a:pt x="5804308" y="44451"/>
                </a:lnTo>
                <a:lnTo>
                  <a:pt x="5859085" y="48112"/>
                </a:lnTo>
                <a:lnTo>
                  <a:pt x="5913907" y="51921"/>
                </a:lnTo>
                <a:lnTo>
                  <a:pt x="5961522" y="55413"/>
                </a:lnTo>
                <a:lnTo>
                  <a:pt x="6010078" y="59209"/>
                </a:lnTo>
                <a:lnTo>
                  <a:pt x="6059535" y="63298"/>
                </a:lnTo>
                <a:lnTo>
                  <a:pt x="6109852" y="67671"/>
                </a:lnTo>
                <a:lnTo>
                  <a:pt x="6160986" y="72317"/>
                </a:lnTo>
                <a:lnTo>
                  <a:pt x="6212897" y="77228"/>
                </a:lnTo>
                <a:lnTo>
                  <a:pt x="6265545" y="82392"/>
                </a:lnTo>
                <a:lnTo>
                  <a:pt x="6318886" y="87802"/>
                </a:lnTo>
                <a:lnTo>
                  <a:pt x="6372882" y="93445"/>
                </a:lnTo>
                <a:lnTo>
                  <a:pt x="6427489" y="99314"/>
                </a:lnTo>
                <a:lnTo>
                  <a:pt x="6482667" y="105398"/>
                </a:lnTo>
                <a:lnTo>
                  <a:pt x="6538376" y="111687"/>
                </a:lnTo>
                <a:lnTo>
                  <a:pt x="6594573" y="118171"/>
                </a:lnTo>
                <a:lnTo>
                  <a:pt x="6651217" y="124842"/>
                </a:lnTo>
                <a:lnTo>
                  <a:pt x="6708268" y="131688"/>
                </a:lnTo>
                <a:lnTo>
                  <a:pt x="6765684" y="138700"/>
                </a:lnTo>
                <a:lnTo>
                  <a:pt x="6823424" y="145869"/>
                </a:lnTo>
                <a:lnTo>
                  <a:pt x="6881447" y="153185"/>
                </a:lnTo>
                <a:lnTo>
                  <a:pt x="6939712" y="160638"/>
                </a:lnTo>
                <a:lnTo>
                  <a:pt x="6998177" y="168217"/>
                </a:lnTo>
                <a:lnTo>
                  <a:pt x="7056801" y="175914"/>
                </a:lnTo>
                <a:lnTo>
                  <a:pt x="7115543" y="183719"/>
                </a:lnTo>
                <a:lnTo>
                  <a:pt x="7174363" y="191621"/>
                </a:lnTo>
                <a:lnTo>
                  <a:pt x="7233218" y="199611"/>
                </a:lnTo>
                <a:lnTo>
                  <a:pt x="7292067" y="207680"/>
                </a:lnTo>
                <a:lnTo>
                  <a:pt x="7350870" y="215817"/>
                </a:lnTo>
                <a:lnTo>
                  <a:pt x="7409585" y="224012"/>
                </a:lnTo>
                <a:lnTo>
                  <a:pt x="7468172" y="232257"/>
                </a:lnTo>
                <a:lnTo>
                  <a:pt x="7526588" y="240541"/>
                </a:lnTo>
                <a:lnTo>
                  <a:pt x="7584792" y="248853"/>
                </a:lnTo>
                <a:lnTo>
                  <a:pt x="7642745" y="257186"/>
                </a:lnTo>
                <a:lnTo>
                  <a:pt x="7700403" y="265528"/>
                </a:lnTo>
                <a:lnTo>
                  <a:pt x="7757727" y="273871"/>
                </a:lnTo>
                <a:lnTo>
                  <a:pt x="7814674" y="282203"/>
                </a:lnTo>
                <a:lnTo>
                  <a:pt x="7871205" y="290516"/>
                </a:lnTo>
                <a:lnTo>
                  <a:pt x="7927277" y="298800"/>
                </a:lnTo>
                <a:lnTo>
                  <a:pt x="7982849" y="307044"/>
                </a:lnTo>
                <a:lnTo>
                  <a:pt x="8037881" y="315240"/>
                </a:lnTo>
                <a:lnTo>
                  <a:pt x="8092331" y="323377"/>
                </a:lnTo>
                <a:lnTo>
                  <a:pt x="8146157" y="331445"/>
                </a:lnTo>
                <a:lnTo>
                  <a:pt x="8199320" y="339435"/>
                </a:lnTo>
                <a:lnTo>
                  <a:pt x="8251777" y="347338"/>
                </a:lnTo>
                <a:lnTo>
                  <a:pt x="8303487" y="355142"/>
                </a:lnTo>
                <a:lnTo>
                  <a:pt x="8354409" y="362839"/>
                </a:lnTo>
                <a:lnTo>
                  <a:pt x="8404503" y="370419"/>
                </a:lnTo>
                <a:lnTo>
                  <a:pt x="8453726" y="377871"/>
                </a:lnTo>
                <a:lnTo>
                  <a:pt x="8502038" y="385187"/>
                </a:lnTo>
                <a:lnTo>
                  <a:pt x="8549397" y="392356"/>
                </a:lnTo>
                <a:lnTo>
                  <a:pt x="8595763" y="399369"/>
                </a:lnTo>
                <a:lnTo>
                  <a:pt x="8641093" y="406215"/>
                </a:lnTo>
                <a:lnTo>
                  <a:pt x="8685348" y="412885"/>
                </a:lnTo>
                <a:lnTo>
                  <a:pt x="8728485" y="419370"/>
                </a:lnTo>
                <a:lnTo>
                  <a:pt x="8770464" y="425659"/>
                </a:lnTo>
                <a:lnTo>
                  <a:pt x="8811244" y="431743"/>
                </a:lnTo>
                <a:lnTo>
                  <a:pt x="8850782" y="437611"/>
                </a:lnTo>
                <a:lnTo>
                  <a:pt x="8889039" y="443255"/>
                </a:lnTo>
                <a:lnTo>
                  <a:pt x="8961541" y="453829"/>
                </a:lnTo>
                <a:lnTo>
                  <a:pt x="9028422" y="463386"/>
                </a:lnTo>
                <a:lnTo>
                  <a:pt x="9059651" y="467758"/>
                </a:lnTo>
                <a:lnTo>
                  <a:pt x="9078468" y="470349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4102" y="5641085"/>
            <a:ext cx="3004820" cy="1210945"/>
          </a:xfrm>
          <a:custGeom>
            <a:avLst/>
            <a:gdLst/>
            <a:ahLst/>
            <a:cxnLst/>
            <a:rect l="l" t="t" r="r" b="b"/>
            <a:pathLst>
              <a:path w="3004820" h="1210945">
                <a:moveTo>
                  <a:pt x="0" y="0"/>
                </a:moveTo>
                <a:lnTo>
                  <a:pt x="51723" y="23508"/>
                </a:lnTo>
                <a:lnTo>
                  <a:pt x="103439" y="47010"/>
                </a:lnTo>
                <a:lnTo>
                  <a:pt x="155141" y="70498"/>
                </a:lnTo>
                <a:lnTo>
                  <a:pt x="206822" y="93966"/>
                </a:lnTo>
                <a:lnTo>
                  <a:pt x="258476" y="117407"/>
                </a:lnTo>
                <a:lnTo>
                  <a:pt x="310094" y="140815"/>
                </a:lnTo>
                <a:lnTo>
                  <a:pt x="361670" y="164182"/>
                </a:lnTo>
                <a:lnTo>
                  <a:pt x="413197" y="187502"/>
                </a:lnTo>
                <a:lnTo>
                  <a:pt x="464669" y="210769"/>
                </a:lnTo>
                <a:lnTo>
                  <a:pt x="516077" y="233974"/>
                </a:lnTo>
                <a:lnTo>
                  <a:pt x="567415" y="257113"/>
                </a:lnTo>
                <a:lnTo>
                  <a:pt x="618677" y="280178"/>
                </a:lnTo>
                <a:lnTo>
                  <a:pt x="669854" y="303162"/>
                </a:lnTo>
                <a:lnTo>
                  <a:pt x="720941" y="326058"/>
                </a:lnTo>
                <a:lnTo>
                  <a:pt x="771929" y="348861"/>
                </a:lnTo>
                <a:lnTo>
                  <a:pt x="822812" y="371563"/>
                </a:lnTo>
                <a:lnTo>
                  <a:pt x="873584" y="394157"/>
                </a:lnTo>
                <a:lnTo>
                  <a:pt x="924236" y="416636"/>
                </a:lnTo>
                <a:lnTo>
                  <a:pt x="974763" y="438995"/>
                </a:lnTo>
                <a:lnTo>
                  <a:pt x="1025157" y="461226"/>
                </a:lnTo>
                <a:lnTo>
                  <a:pt x="1075410" y="483323"/>
                </a:lnTo>
                <a:lnTo>
                  <a:pt x="1125517" y="505278"/>
                </a:lnTo>
                <a:lnTo>
                  <a:pt x="1175469" y="527085"/>
                </a:lnTo>
                <a:lnTo>
                  <a:pt x="1225261" y="548738"/>
                </a:lnTo>
                <a:lnTo>
                  <a:pt x="1274885" y="570229"/>
                </a:lnTo>
                <a:lnTo>
                  <a:pt x="1324333" y="591552"/>
                </a:lnTo>
                <a:lnTo>
                  <a:pt x="1373600" y="612700"/>
                </a:lnTo>
                <a:lnTo>
                  <a:pt x="1422678" y="633667"/>
                </a:lnTo>
                <a:lnTo>
                  <a:pt x="1471559" y="654446"/>
                </a:lnTo>
                <a:lnTo>
                  <a:pt x="1520238" y="675029"/>
                </a:lnTo>
                <a:lnTo>
                  <a:pt x="1568707" y="695411"/>
                </a:lnTo>
                <a:lnTo>
                  <a:pt x="1616959" y="715584"/>
                </a:lnTo>
                <a:lnTo>
                  <a:pt x="1664987" y="735542"/>
                </a:lnTo>
                <a:lnTo>
                  <a:pt x="1712783" y="755278"/>
                </a:lnTo>
                <a:lnTo>
                  <a:pt x="1760342" y="774786"/>
                </a:lnTo>
                <a:lnTo>
                  <a:pt x="1807656" y="794058"/>
                </a:lnTo>
                <a:lnTo>
                  <a:pt x="1854718" y="813088"/>
                </a:lnTo>
                <a:lnTo>
                  <a:pt x="1901521" y="831869"/>
                </a:lnTo>
                <a:lnTo>
                  <a:pt x="1948058" y="850395"/>
                </a:lnTo>
                <a:lnTo>
                  <a:pt x="1994322" y="868659"/>
                </a:lnTo>
                <a:lnTo>
                  <a:pt x="2040306" y="886653"/>
                </a:lnTo>
                <a:lnTo>
                  <a:pt x="2086003" y="904372"/>
                </a:lnTo>
                <a:lnTo>
                  <a:pt x="2131406" y="921808"/>
                </a:lnTo>
                <a:lnTo>
                  <a:pt x="2176508" y="938955"/>
                </a:lnTo>
                <a:lnTo>
                  <a:pt x="2221302" y="955807"/>
                </a:lnTo>
                <a:lnTo>
                  <a:pt x="2265782" y="972355"/>
                </a:lnTo>
                <a:lnTo>
                  <a:pt x="2309939" y="988595"/>
                </a:lnTo>
                <a:lnTo>
                  <a:pt x="2353767" y="1004518"/>
                </a:lnTo>
                <a:lnTo>
                  <a:pt x="2397259" y="1020118"/>
                </a:lnTo>
                <a:lnTo>
                  <a:pt x="2440408" y="1035389"/>
                </a:lnTo>
                <a:lnTo>
                  <a:pt x="2483208" y="1050324"/>
                </a:lnTo>
                <a:lnTo>
                  <a:pt x="2525650" y="1064916"/>
                </a:lnTo>
                <a:lnTo>
                  <a:pt x="2567728" y="1079158"/>
                </a:lnTo>
                <a:lnTo>
                  <a:pt x="2609436" y="1093043"/>
                </a:lnTo>
                <a:lnTo>
                  <a:pt x="2650765" y="1106566"/>
                </a:lnTo>
                <a:lnTo>
                  <a:pt x="2691709" y="1119719"/>
                </a:lnTo>
                <a:lnTo>
                  <a:pt x="2732262" y="1132495"/>
                </a:lnTo>
                <a:lnTo>
                  <a:pt x="2772415" y="1144887"/>
                </a:lnTo>
                <a:lnTo>
                  <a:pt x="2812163" y="1156890"/>
                </a:lnTo>
                <a:lnTo>
                  <a:pt x="2851497" y="1168496"/>
                </a:lnTo>
                <a:lnTo>
                  <a:pt x="2890412" y="1179698"/>
                </a:lnTo>
                <a:lnTo>
                  <a:pt x="2928899" y="1190491"/>
                </a:lnTo>
                <a:lnTo>
                  <a:pt x="2966953" y="1200866"/>
                </a:lnTo>
                <a:lnTo>
                  <a:pt x="3004566" y="1210818"/>
                </a:lnTo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532" y="5284470"/>
            <a:ext cx="9078595" cy="1467485"/>
          </a:xfrm>
          <a:custGeom>
            <a:avLst/>
            <a:gdLst/>
            <a:ahLst/>
            <a:cxnLst/>
            <a:rect l="l" t="t" r="r" b="b"/>
            <a:pathLst>
              <a:path w="9078595" h="1467484">
                <a:moveTo>
                  <a:pt x="0" y="0"/>
                </a:moveTo>
                <a:lnTo>
                  <a:pt x="37323" y="13038"/>
                </a:lnTo>
                <a:lnTo>
                  <a:pt x="74768" y="26099"/>
                </a:lnTo>
                <a:lnTo>
                  <a:pt x="112457" y="39204"/>
                </a:lnTo>
                <a:lnTo>
                  <a:pt x="150510" y="52374"/>
                </a:lnTo>
                <a:lnTo>
                  <a:pt x="189049" y="65633"/>
                </a:lnTo>
                <a:lnTo>
                  <a:pt x="228196" y="79001"/>
                </a:lnTo>
                <a:lnTo>
                  <a:pt x="268072" y="92501"/>
                </a:lnTo>
                <a:lnTo>
                  <a:pt x="308798" y="106155"/>
                </a:lnTo>
                <a:lnTo>
                  <a:pt x="350497" y="119984"/>
                </a:lnTo>
                <a:lnTo>
                  <a:pt x="393290" y="134011"/>
                </a:lnTo>
                <a:lnTo>
                  <a:pt x="437298" y="148257"/>
                </a:lnTo>
                <a:lnTo>
                  <a:pt x="482642" y="162745"/>
                </a:lnTo>
                <a:lnTo>
                  <a:pt x="529445" y="177497"/>
                </a:lnTo>
                <a:lnTo>
                  <a:pt x="577827" y="192534"/>
                </a:lnTo>
                <a:lnTo>
                  <a:pt x="627911" y="207878"/>
                </a:lnTo>
                <a:lnTo>
                  <a:pt x="679817" y="223552"/>
                </a:lnTo>
                <a:lnTo>
                  <a:pt x="733668" y="239577"/>
                </a:lnTo>
                <a:lnTo>
                  <a:pt x="789584" y="255975"/>
                </a:lnTo>
                <a:lnTo>
                  <a:pt x="847687" y="272769"/>
                </a:lnTo>
                <a:lnTo>
                  <a:pt x="908100" y="289980"/>
                </a:lnTo>
                <a:lnTo>
                  <a:pt x="970942" y="307629"/>
                </a:lnTo>
                <a:lnTo>
                  <a:pt x="1036337" y="325741"/>
                </a:lnTo>
                <a:lnTo>
                  <a:pt x="1104404" y="344335"/>
                </a:lnTo>
                <a:lnTo>
                  <a:pt x="1142877" y="354783"/>
                </a:lnTo>
                <a:lnTo>
                  <a:pt x="1182221" y="365482"/>
                </a:lnTo>
                <a:lnTo>
                  <a:pt x="1222413" y="376420"/>
                </a:lnTo>
                <a:lnTo>
                  <a:pt x="1263428" y="387587"/>
                </a:lnTo>
                <a:lnTo>
                  <a:pt x="1305241" y="398970"/>
                </a:lnTo>
                <a:lnTo>
                  <a:pt x="1347830" y="410558"/>
                </a:lnTo>
                <a:lnTo>
                  <a:pt x="1391171" y="422339"/>
                </a:lnTo>
                <a:lnTo>
                  <a:pt x="1435238" y="434301"/>
                </a:lnTo>
                <a:lnTo>
                  <a:pt x="1480008" y="446435"/>
                </a:lnTo>
                <a:lnTo>
                  <a:pt x="1525457" y="458726"/>
                </a:lnTo>
                <a:lnTo>
                  <a:pt x="1571561" y="471165"/>
                </a:lnTo>
                <a:lnTo>
                  <a:pt x="1618296" y="483740"/>
                </a:lnTo>
                <a:lnTo>
                  <a:pt x="1665638" y="496438"/>
                </a:lnTo>
                <a:lnTo>
                  <a:pt x="1713563" y="509249"/>
                </a:lnTo>
                <a:lnTo>
                  <a:pt x="1762046" y="522161"/>
                </a:lnTo>
                <a:lnTo>
                  <a:pt x="1811064" y="535163"/>
                </a:lnTo>
                <a:lnTo>
                  <a:pt x="1860593" y="548242"/>
                </a:lnTo>
                <a:lnTo>
                  <a:pt x="1910608" y="561388"/>
                </a:lnTo>
                <a:lnTo>
                  <a:pt x="1961086" y="574589"/>
                </a:lnTo>
                <a:lnTo>
                  <a:pt x="2012003" y="587832"/>
                </a:lnTo>
                <a:lnTo>
                  <a:pt x="2063334" y="601108"/>
                </a:lnTo>
                <a:lnTo>
                  <a:pt x="2115055" y="614404"/>
                </a:lnTo>
                <a:lnTo>
                  <a:pt x="2167143" y="627708"/>
                </a:lnTo>
                <a:lnTo>
                  <a:pt x="2219573" y="641010"/>
                </a:lnTo>
                <a:lnTo>
                  <a:pt x="2272322" y="654297"/>
                </a:lnTo>
                <a:lnTo>
                  <a:pt x="2325365" y="667558"/>
                </a:lnTo>
                <a:lnTo>
                  <a:pt x="2378678" y="680782"/>
                </a:lnTo>
                <a:lnTo>
                  <a:pt x="2432237" y="693956"/>
                </a:lnTo>
                <a:lnTo>
                  <a:pt x="2486019" y="707070"/>
                </a:lnTo>
                <a:lnTo>
                  <a:pt x="2539998" y="720112"/>
                </a:lnTo>
                <a:lnTo>
                  <a:pt x="2594152" y="733070"/>
                </a:lnTo>
                <a:lnTo>
                  <a:pt x="2648456" y="745933"/>
                </a:lnTo>
                <a:lnTo>
                  <a:pt x="2702886" y="758689"/>
                </a:lnTo>
                <a:lnTo>
                  <a:pt x="2757417" y="771327"/>
                </a:lnTo>
                <a:lnTo>
                  <a:pt x="2812027" y="783835"/>
                </a:lnTo>
                <a:lnTo>
                  <a:pt x="2866690" y="796202"/>
                </a:lnTo>
                <a:lnTo>
                  <a:pt x="2921384" y="808416"/>
                </a:lnTo>
                <a:lnTo>
                  <a:pt x="2976083" y="820465"/>
                </a:lnTo>
                <a:lnTo>
                  <a:pt x="3030763" y="832339"/>
                </a:lnTo>
                <a:lnTo>
                  <a:pt x="3085402" y="844024"/>
                </a:lnTo>
                <a:lnTo>
                  <a:pt x="3139974" y="855511"/>
                </a:lnTo>
                <a:lnTo>
                  <a:pt x="3194456" y="866787"/>
                </a:lnTo>
                <a:lnTo>
                  <a:pt x="3240415" y="876174"/>
                </a:lnTo>
                <a:lnTo>
                  <a:pt x="3286839" y="885572"/>
                </a:lnTo>
                <a:lnTo>
                  <a:pt x="3333708" y="894977"/>
                </a:lnTo>
                <a:lnTo>
                  <a:pt x="3381002" y="904385"/>
                </a:lnTo>
                <a:lnTo>
                  <a:pt x="3428703" y="913795"/>
                </a:lnTo>
                <a:lnTo>
                  <a:pt x="3476790" y="923202"/>
                </a:lnTo>
                <a:lnTo>
                  <a:pt x="3525243" y="932602"/>
                </a:lnTo>
                <a:lnTo>
                  <a:pt x="3574043" y="941993"/>
                </a:lnTo>
                <a:lnTo>
                  <a:pt x="3623170" y="951370"/>
                </a:lnTo>
                <a:lnTo>
                  <a:pt x="3672605" y="960731"/>
                </a:lnTo>
                <a:lnTo>
                  <a:pt x="3722328" y="970072"/>
                </a:lnTo>
                <a:lnTo>
                  <a:pt x="3772319" y="979390"/>
                </a:lnTo>
                <a:lnTo>
                  <a:pt x="3822558" y="988681"/>
                </a:lnTo>
                <a:lnTo>
                  <a:pt x="3873027" y="997942"/>
                </a:lnTo>
                <a:lnTo>
                  <a:pt x="3923704" y="1007169"/>
                </a:lnTo>
                <a:lnTo>
                  <a:pt x="3974571" y="1016359"/>
                </a:lnTo>
                <a:lnTo>
                  <a:pt x="4025608" y="1025508"/>
                </a:lnTo>
                <a:lnTo>
                  <a:pt x="4076795" y="1034614"/>
                </a:lnTo>
                <a:lnTo>
                  <a:pt x="4128113" y="1043673"/>
                </a:lnTo>
                <a:lnTo>
                  <a:pt x="4179541" y="1052680"/>
                </a:lnTo>
                <a:lnTo>
                  <a:pt x="4231061" y="1061634"/>
                </a:lnTo>
                <a:lnTo>
                  <a:pt x="4282652" y="1070530"/>
                </a:lnTo>
                <a:lnTo>
                  <a:pt x="4334296" y="1079365"/>
                </a:lnTo>
                <a:lnTo>
                  <a:pt x="4385971" y="1088135"/>
                </a:lnTo>
                <a:lnTo>
                  <a:pt x="4437659" y="1096838"/>
                </a:lnTo>
                <a:lnTo>
                  <a:pt x="4489340" y="1105470"/>
                </a:lnTo>
                <a:lnTo>
                  <a:pt x="4540994" y="1114027"/>
                </a:lnTo>
                <a:lnTo>
                  <a:pt x="4592601" y="1122505"/>
                </a:lnTo>
                <a:lnTo>
                  <a:pt x="4644142" y="1130903"/>
                </a:lnTo>
                <a:lnTo>
                  <a:pt x="4695598" y="1139215"/>
                </a:lnTo>
                <a:lnTo>
                  <a:pt x="4746948" y="1147439"/>
                </a:lnTo>
                <a:lnTo>
                  <a:pt x="4798173" y="1155572"/>
                </a:lnTo>
                <a:lnTo>
                  <a:pt x="4849253" y="1163609"/>
                </a:lnTo>
                <a:lnTo>
                  <a:pt x="4900169" y="1171548"/>
                </a:lnTo>
                <a:lnTo>
                  <a:pt x="4950900" y="1179384"/>
                </a:lnTo>
                <a:lnTo>
                  <a:pt x="5001428" y="1187116"/>
                </a:lnTo>
                <a:lnTo>
                  <a:pt x="5051733" y="1194738"/>
                </a:lnTo>
                <a:lnTo>
                  <a:pt x="5101794" y="1202248"/>
                </a:lnTo>
                <a:lnTo>
                  <a:pt x="5151592" y="1209643"/>
                </a:lnTo>
                <a:lnTo>
                  <a:pt x="5201108" y="1216918"/>
                </a:lnTo>
                <a:lnTo>
                  <a:pt x="5250322" y="1224071"/>
                </a:lnTo>
                <a:lnTo>
                  <a:pt x="5299214" y="1231098"/>
                </a:lnTo>
                <a:lnTo>
                  <a:pt x="5347764" y="1237995"/>
                </a:lnTo>
                <a:lnTo>
                  <a:pt x="5395953" y="1244760"/>
                </a:lnTo>
                <a:lnTo>
                  <a:pt x="5443762" y="1251389"/>
                </a:lnTo>
                <a:lnTo>
                  <a:pt x="5491170" y="1257878"/>
                </a:lnTo>
                <a:lnTo>
                  <a:pt x="5538158" y="1264224"/>
                </a:lnTo>
                <a:lnTo>
                  <a:pt x="5584706" y="1270423"/>
                </a:lnTo>
                <a:lnTo>
                  <a:pt x="5630795" y="1276473"/>
                </a:lnTo>
                <a:lnTo>
                  <a:pt x="5676404" y="1282369"/>
                </a:lnTo>
                <a:lnTo>
                  <a:pt x="5731826" y="1289363"/>
                </a:lnTo>
                <a:lnTo>
                  <a:pt x="5787425" y="1296155"/>
                </a:lnTo>
                <a:lnTo>
                  <a:pt x="5843168" y="1302751"/>
                </a:lnTo>
                <a:lnTo>
                  <a:pt x="5899021" y="1309154"/>
                </a:lnTo>
                <a:lnTo>
                  <a:pt x="5954949" y="1315370"/>
                </a:lnTo>
                <a:lnTo>
                  <a:pt x="6010919" y="1321401"/>
                </a:lnTo>
                <a:lnTo>
                  <a:pt x="6066895" y="1327252"/>
                </a:lnTo>
                <a:lnTo>
                  <a:pt x="6122845" y="1332927"/>
                </a:lnTo>
                <a:lnTo>
                  <a:pt x="6178734" y="1338430"/>
                </a:lnTo>
                <a:lnTo>
                  <a:pt x="6234528" y="1343766"/>
                </a:lnTo>
                <a:lnTo>
                  <a:pt x="6290193" y="1348938"/>
                </a:lnTo>
                <a:lnTo>
                  <a:pt x="6345694" y="1353951"/>
                </a:lnTo>
                <a:lnTo>
                  <a:pt x="6400998" y="1358809"/>
                </a:lnTo>
                <a:lnTo>
                  <a:pt x="6456071" y="1363515"/>
                </a:lnTo>
                <a:lnTo>
                  <a:pt x="6510877" y="1368075"/>
                </a:lnTo>
                <a:lnTo>
                  <a:pt x="6565384" y="1372492"/>
                </a:lnTo>
                <a:lnTo>
                  <a:pt x="6619557" y="1376770"/>
                </a:lnTo>
                <a:lnTo>
                  <a:pt x="6673362" y="1380914"/>
                </a:lnTo>
                <a:lnTo>
                  <a:pt x="6726765" y="1384927"/>
                </a:lnTo>
                <a:lnTo>
                  <a:pt x="6779732" y="1388814"/>
                </a:lnTo>
                <a:lnTo>
                  <a:pt x="6832228" y="1392579"/>
                </a:lnTo>
                <a:lnTo>
                  <a:pt x="6884219" y="1396226"/>
                </a:lnTo>
                <a:lnTo>
                  <a:pt x="6935673" y="1399759"/>
                </a:lnTo>
                <a:lnTo>
                  <a:pt x="6986553" y="1403182"/>
                </a:lnTo>
                <a:lnTo>
                  <a:pt x="7036826" y="1406500"/>
                </a:lnTo>
                <a:lnTo>
                  <a:pt x="7086459" y="1409716"/>
                </a:lnTo>
                <a:lnTo>
                  <a:pt x="7135417" y="1412835"/>
                </a:lnTo>
                <a:lnTo>
                  <a:pt x="7183665" y="1415861"/>
                </a:lnTo>
                <a:lnTo>
                  <a:pt x="7231170" y="1418798"/>
                </a:lnTo>
                <a:lnTo>
                  <a:pt x="7277897" y="1421650"/>
                </a:lnTo>
                <a:lnTo>
                  <a:pt x="7323813" y="1424421"/>
                </a:lnTo>
                <a:lnTo>
                  <a:pt x="7368884" y="1427115"/>
                </a:lnTo>
                <a:lnTo>
                  <a:pt x="7413074" y="1429737"/>
                </a:lnTo>
                <a:lnTo>
                  <a:pt x="7456351" y="1432291"/>
                </a:lnTo>
                <a:lnTo>
                  <a:pt x="7498679" y="1434780"/>
                </a:lnTo>
                <a:lnTo>
                  <a:pt x="7540026" y="1437209"/>
                </a:lnTo>
                <a:lnTo>
                  <a:pt x="7580356" y="1439583"/>
                </a:lnTo>
                <a:lnTo>
                  <a:pt x="7619636" y="1441904"/>
                </a:lnTo>
                <a:lnTo>
                  <a:pt x="7657832" y="1444178"/>
                </a:lnTo>
                <a:lnTo>
                  <a:pt x="7694908" y="1446409"/>
                </a:lnTo>
                <a:lnTo>
                  <a:pt x="7730832" y="1448600"/>
                </a:lnTo>
                <a:lnTo>
                  <a:pt x="7812432" y="1453396"/>
                </a:lnTo>
                <a:lnTo>
                  <a:pt x="7887167" y="1457354"/>
                </a:lnTo>
                <a:lnTo>
                  <a:pt x="7955610" y="1460539"/>
                </a:lnTo>
                <a:lnTo>
                  <a:pt x="8018335" y="1463015"/>
                </a:lnTo>
                <a:lnTo>
                  <a:pt x="8075913" y="1464849"/>
                </a:lnTo>
                <a:lnTo>
                  <a:pt x="8128918" y="1466106"/>
                </a:lnTo>
                <a:lnTo>
                  <a:pt x="8177923" y="1466850"/>
                </a:lnTo>
                <a:lnTo>
                  <a:pt x="8223500" y="1467147"/>
                </a:lnTo>
                <a:lnTo>
                  <a:pt x="8266223" y="1467062"/>
                </a:lnTo>
                <a:lnTo>
                  <a:pt x="8306664" y="1466661"/>
                </a:lnTo>
                <a:lnTo>
                  <a:pt x="8345396" y="1466008"/>
                </a:lnTo>
                <a:lnTo>
                  <a:pt x="8420026" y="1464211"/>
                </a:lnTo>
                <a:lnTo>
                  <a:pt x="8457069" y="1463197"/>
                </a:lnTo>
                <a:lnTo>
                  <a:pt x="8494694" y="1462192"/>
                </a:lnTo>
                <a:lnTo>
                  <a:pt x="8533476" y="1461263"/>
                </a:lnTo>
                <a:lnTo>
                  <a:pt x="8573985" y="1460474"/>
                </a:lnTo>
                <a:lnTo>
                  <a:pt x="8636577" y="1459108"/>
                </a:lnTo>
                <a:lnTo>
                  <a:pt x="8696091" y="1457207"/>
                </a:lnTo>
                <a:lnTo>
                  <a:pt x="8752835" y="1454824"/>
                </a:lnTo>
                <a:lnTo>
                  <a:pt x="8807117" y="1452013"/>
                </a:lnTo>
                <a:lnTo>
                  <a:pt x="8859244" y="1448827"/>
                </a:lnTo>
                <a:lnTo>
                  <a:pt x="8909524" y="1445321"/>
                </a:lnTo>
                <a:lnTo>
                  <a:pt x="8958266" y="1441547"/>
                </a:lnTo>
                <a:lnTo>
                  <a:pt x="9005777" y="1437559"/>
                </a:lnTo>
                <a:lnTo>
                  <a:pt x="9052364" y="1433412"/>
                </a:lnTo>
                <a:lnTo>
                  <a:pt x="9078468" y="1430996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215134" y="5137789"/>
            <a:ext cx="6929120" cy="1714500"/>
          </a:xfrm>
          <a:custGeom>
            <a:avLst/>
            <a:gdLst/>
            <a:ahLst/>
            <a:cxnLst/>
            <a:rect l="l" t="t" r="r" b="b"/>
            <a:pathLst>
              <a:path w="6929120" h="1714500">
                <a:moveTo>
                  <a:pt x="0" y="1714114"/>
                </a:moveTo>
                <a:lnTo>
                  <a:pt x="32478" y="1677504"/>
                </a:lnTo>
                <a:lnTo>
                  <a:pt x="65062" y="1640922"/>
                </a:lnTo>
                <a:lnTo>
                  <a:pt x="97857" y="1604392"/>
                </a:lnTo>
                <a:lnTo>
                  <a:pt x="130968" y="1567941"/>
                </a:lnTo>
                <a:lnTo>
                  <a:pt x="164502" y="1531597"/>
                </a:lnTo>
                <a:lnTo>
                  <a:pt x="198563" y="1495384"/>
                </a:lnTo>
                <a:lnTo>
                  <a:pt x="233257" y="1459330"/>
                </a:lnTo>
                <a:lnTo>
                  <a:pt x="268691" y="1423460"/>
                </a:lnTo>
                <a:lnTo>
                  <a:pt x="304969" y="1387802"/>
                </a:lnTo>
                <a:lnTo>
                  <a:pt x="342198" y="1352381"/>
                </a:lnTo>
                <a:lnTo>
                  <a:pt x="380482" y="1317224"/>
                </a:lnTo>
                <a:lnTo>
                  <a:pt x="419928" y="1282357"/>
                </a:lnTo>
                <a:lnTo>
                  <a:pt x="460641" y="1247807"/>
                </a:lnTo>
                <a:lnTo>
                  <a:pt x="502726" y="1213600"/>
                </a:lnTo>
                <a:lnTo>
                  <a:pt x="546290" y="1179761"/>
                </a:lnTo>
                <a:lnTo>
                  <a:pt x="584001" y="1151608"/>
                </a:lnTo>
                <a:lnTo>
                  <a:pt x="623148" y="1123271"/>
                </a:lnTo>
                <a:lnTo>
                  <a:pt x="663590" y="1094825"/>
                </a:lnTo>
                <a:lnTo>
                  <a:pt x="705186" y="1066341"/>
                </a:lnTo>
                <a:lnTo>
                  <a:pt x="747797" y="1037895"/>
                </a:lnTo>
                <a:lnTo>
                  <a:pt x="791281" y="1009558"/>
                </a:lnTo>
                <a:lnTo>
                  <a:pt x="835499" y="981405"/>
                </a:lnTo>
                <a:lnTo>
                  <a:pt x="880309" y="953508"/>
                </a:lnTo>
                <a:lnTo>
                  <a:pt x="925571" y="925941"/>
                </a:lnTo>
                <a:lnTo>
                  <a:pt x="971144" y="898777"/>
                </a:lnTo>
                <a:lnTo>
                  <a:pt x="1016889" y="872090"/>
                </a:lnTo>
                <a:lnTo>
                  <a:pt x="1062664" y="845953"/>
                </a:lnTo>
                <a:lnTo>
                  <a:pt x="1108328" y="820439"/>
                </a:lnTo>
                <a:lnTo>
                  <a:pt x="1153743" y="795621"/>
                </a:lnTo>
                <a:lnTo>
                  <a:pt x="1198766" y="771573"/>
                </a:lnTo>
                <a:lnTo>
                  <a:pt x="1243257" y="748368"/>
                </a:lnTo>
                <a:lnTo>
                  <a:pt x="1287077" y="726080"/>
                </a:lnTo>
                <a:lnTo>
                  <a:pt x="1330083" y="704781"/>
                </a:lnTo>
                <a:lnTo>
                  <a:pt x="1376867" y="682188"/>
                </a:lnTo>
                <a:lnTo>
                  <a:pt x="1421739" y="661062"/>
                </a:lnTo>
                <a:lnTo>
                  <a:pt x="1465110" y="641246"/>
                </a:lnTo>
                <a:lnTo>
                  <a:pt x="1507387" y="622584"/>
                </a:lnTo>
                <a:lnTo>
                  <a:pt x="1548980" y="604920"/>
                </a:lnTo>
                <a:lnTo>
                  <a:pt x="1590298" y="588097"/>
                </a:lnTo>
                <a:lnTo>
                  <a:pt x="1631749" y="571957"/>
                </a:lnTo>
                <a:lnTo>
                  <a:pt x="1673742" y="556345"/>
                </a:lnTo>
                <a:lnTo>
                  <a:pt x="1716686" y="541105"/>
                </a:lnTo>
                <a:lnTo>
                  <a:pt x="1760990" y="526078"/>
                </a:lnTo>
                <a:lnTo>
                  <a:pt x="1807063" y="511110"/>
                </a:lnTo>
                <a:lnTo>
                  <a:pt x="1855313" y="496043"/>
                </a:lnTo>
                <a:lnTo>
                  <a:pt x="1906150" y="480720"/>
                </a:lnTo>
                <a:lnTo>
                  <a:pt x="1959981" y="464986"/>
                </a:lnTo>
                <a:lnTo>
                  <a:pt x="2017217" y="448683"/>
                </a:lnTo>
                <a:lnTo>
                  <a:pt x="2078266" y="431655"/>
                </a:lnTo>
                <a:lnTo>
                  <a:pt x="2118287" y="420762"/>
                </a:lnTo>
                <a:lnTo>
                  <a:pt x="2160573" y="409571"/>
                </a:lnTo>
                <a:lnTo>
                  <a:pt x="2204930" y="398120"/>
                </a:lnTo>
                <a:lnTo>
                  <a:pt x="2251162" y="386444"/>
                </a:lnTo>
                <a:lnTo>
                  <a:pt x="2299076" y="374581"/>
                </a:lnTo>
                <a:lnTo>
                  <a:pt x="2348476" y="362566"/>
                </a:lnTo>
                <a:lnTo>
                  <a:pt x="2399168" y="350436"/>
                </a:lnTo>
                <a:lnTo>
                  <a:pt x="2450958" y="338228"/>
                </a:lnTo>
                <a:lnTo>
                  <a:pt x="2503650" y="325978"/>
                </a:lnTo>
                <a:lnTo>
                  <a:pt x="2557051" y="313722"/>
                </a:lnTo>
                <a:lnTo>
                  <a:pt x="2610965" y="301498"/>
                </a:lnTo>
                <a:lnTo>
                  <a:pt x="2665198" y="289341"/>
                </a:lnTo>
                <a:lnTo>
                  <a:pt x="2719555" y="277288"/>
                </a:lnTo>
                <a:lnTo>
                  <a:pt x="2773843" y="265376"/>
                </a:lnTo>
                <a:lnTo>
                  <a:pt x="2827865" y="253641"/>
                </a:lnTo>
                <a:lnTo>
                  <a:pt x="2881428" y="242119"/>
                </a:lnTo>
                <a:lnTo>
                  <a:pt x="2934337" y="230847"/>
                </a:lnTo>
                <a:lnTo>
                  <a:pt x="2986397" y="219861"/>
                </a:lnTo>
                <a:lnTo>
                  <a:pt x="3037414" y="209199"/>
                </a:lnTo>
                <a:lnTo>
                  <a:pt x="3087193" y="198896"/>
                </a:lnTo>
                <a:lnTo>
                  <a:pt x="3135540" y="188988"/>
                </a:lnTo>
                <a:lnTo>
                  <a:pt x="3182260" y="179513"/>
                </a:lnTo>
                <a:lnTo>
                  <a:pt x="3227158" y="170507"/>
                </a:lnTo>
                <a:lnTo>
                  <a:pt x="3270040" y="162007"/>
                </a:lnTo>
                <a:lnTo>
                  <a:pt x="3310711" y="154048"/>
                </a:lnTo>
                <a:lnTo>
                  <a:pt x="3348977" y="146667"/>
                </a:lnTo>
                <a:lnTo>
                  <a:pt x="3418389" y="133592"/>
                </a:lnTo>
                <a:lnTo>
                  <a:pt x="3479552" y="122523"/>
                </a:lnTo>
                <a:lnTo>
                  <a:pt x="3533845" y="113216"/>
                </a:lnTo>
                <a:lnTo>
                  <a:pt x="3582645" y="105427"/>
                </a:lnTo>
                <a:lnTo>
                  <a:pt x="3627332" y="98914"/>
                </a:lnTo>
                <a:lnTo>
                  <a:pt x="3669283" y="93434"/>
                </a:lnTo>
                <a:lnTo>
                  <a:pt x="3709878" y="88743"/>
                </a:lnTo>
                <a:lnTo>
                  <a:pt x="3750493" y="84597"/>
                </a:lnTo>
                <a:lnTo>
                  <a:pt x="3792509" y="80754"/>
                </a:lnTo>
                <a:lnTo>
                  <a:pt x="3837303" y="76971"/>
                </a:lnTo>
                <a:lnTo>
                  <a:pt x="3886253" y="73004"/>
                </a:lnTo>
                <a:lnTo>
                  <a:pt x="3940739" y="68610"/>
                </a:lnTo>
                <a:lnTo>
                  <a:pt x="4002138" y="63546"/>
                </a:lnTo>
                <a:lnTo>
                  <a:pt x="4043658" y="60141"/>
                </a:lnTo>
                <a:lnTo>
                  <a:pt x="4087221" y="56722"/>
                </a:lnTo>
                <a:lnTo>
                  <a:pt x="4132635" y="53298"/>
                </a:lnTo>
                <a:lnTo>
                  <a:pt x="4179706" y="49882"/>
                </a:lnTo>
                <a:lnTo>
                  <a:pt x="4228243" y="46486"/>
                </a:lnTo>
                <a:lnTo>
                  <a:pt x="4278054" y="43120"/>
                </a:lnTo>
                <a:lnTo>
                  <a:pt x="4328945" y="39796"/>
                </a:lnTo>
                <a:lnTo>
                  <a:pt x="4380725" y="36527"/>
                </a:lnTo>
                <a:lnTo>
                  <a:pt x="4433201" y="33322"/>
                </a:lnTo>
                <a:lnTo>
                  <a:pt x="4486181" y="30195"/>
                </a:lnTo>
                <a:lnTo>
                  <a:pt x="4539473" y="27156"/>
                </a:lnTo>
                <a:lnTo>
                  <a:pt x="4592884" y="24217"/>
                </a:lnTo>
                <a:lnTo>
                  <a:pt x="4646221" y="21390"/>
                </a:lnTo>
                <a:lnTo>
                  <a:pt x="4699293" y="18686"/>
                </a:lnTo>
                <a:lnTo>
                  <a:pt x="4751908" y="16116"/>
                </a:lnTo>
                <a:lnTo>
                  <a:pt x="4803872" y="13693"/>
                </a:lnTo>
                <a:lnTo>
                  <a:pt x="4854994" y="11427"/>
                </a:lnTo>
                <a:lnTo>
                  <a:pt x="4905080" y="9331"/>
                </a:lnTo>
                <a:lnTo>
                  <a:pt x="4953940" y="7415"/>
                </a:lnTo>
                <a:lnTo>
                  <a:pt x="5001380" y="5692"/>
                </a:lnTo>
                <a:lnTo>
                  <a:pt x="5047208" y="4173"/>
                </a:lnTo>
                <a:lnTo>
                  <a:pt x="5311729" y="0"/>
                </a:lnTo>
                <a:lnTo>
                  <a:pt x="5586823" y="463"/>
                </a:lnTo>
                <a:lnTo>
                  <a:pt x="5802908" y="2782"/>
                </a:lnTo>
                <a:lnTo>
                  <a:pt x="5890399" y="4173"/>
                </a:lnTo>
                <a:lnTo>
                  <a:pt x="6496062" y="4173"/>
                </a:lnTo>
                <a:lnTo>
                  <a:pt x="6558386" y="6088"/>
                </a:lnTo>
                <a:lnTo>
                  <a:pt x="6618714" y="8722"/>
                </a:lnTo>
                <a:lnTo>
                  <a:pt x="6676352" y="11865"/>
                </a:lnTo>
                <a:lnTo>
                  <a:pt x="6730604" y="15310"/>
                </a:lnTo>
                <a:lnTo>
                  <a:pt x="6780774" y="18846"/>
                </a:lnTo>
                <a:lnTo>
                  <a:pt x="6826166" y="22267"/>
                </a:lnTo>
                <a:lnTo>
                  <a:pt x="6866084" y="25361"/>
                </a:lnTo>
                <a:lnTo>
                  <a:pt x="6899833" y="27922"/>
                </a:lnTo>
                <a:lnTo>
                  <a:pt x="6928866" y="30114"/>
                </a:lnTo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77155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7155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901055" y="401685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910581" y="148319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10581" y="14831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158105" y="21637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158105" y="21637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643996" y="5274147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118" y="0"/>
                </a:moveTo>
                <a:lnTo>
                  <a:pt x="3898" y="402996"/>
                </a:lnTo>
                <a:lnTo>
                  <a:pt x="0" y="1202245"/>
                </a:lnTo>
                <a:lnTo>
                  <a:pt x="660971" y="1583855"/>
                </a:lnTo>
                <a:lnTo>
                  <a:pt x="739635" y="1583855"/>
                </a:lnTo>
                <a:lnTo>
                  <a:pt x="1390751" y="1203706"/>
                </a:lnTo>
                <a:lnTo>
                  <a:pt x="1394650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644005" y="5274150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39625" y="1583850"/>
                </a:lnTo>
              </a:path>
              <a:path w="1395095" h="1584325">
                <a:moveTo>
                  <a:pt x="660947" y="1583850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4214" y="4007325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58" y="0"/>
                </a:moveTo>
                <a:lnTo>
                  <a:pt x="0" y="62839"/>
                </a:lnTo>
                <a:lnTo>
                  <a:pt x="3429" y="1546059"/>
                </a:lnTo>
                <a:lnTo>
                  <a:pt x="107746" y="1606689"/>
                </a:lnTo>
                <a:lnTo>
                  <a:pt x="797979" y="1203693"/>
                </a:lnTo>
                <a:lnTo>
                  <a:pt x="801865" y="404444"/>
                </a:lnTo>
                <a:lnTo>
                  <a:pt x="10135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4213" y="4007325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39"/>
                </a:moveTo>
                <a:lnTo>
                  <a:pt x="101358" y="0"/>
                </a:lnTo>
                <a:lnTo>
                  <a:pt x="801865" y="404444"/>
                </a:lnTo>
                <a:lnTo>
                  <a:pt x="797979" y="1203693"/>
                </a:lnTo>
                <a:lnTo>
                  <a:pt x="107746" y="1606689"/>
                </a:lnTo>
                <a:lnTo>
                  <a:pt x="3429" y="1546059"/>
                </a:lnTo>
                <a:lnTo>
                  <a:pt x="0" y="6283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205355" y="5293201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72255" y="1564798"/>
                </a:lnTo>
              </a:path>
              <a:path w="1395095" h="1565275">
                <a:moveTo>
                  <a:pt x="627950" y="1564798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233931" y="27404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33931" y="27404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57830" y="401684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91256" y="5302725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88567" y="1555275"/>
                </a:lnTo>
              </a:path>
              <a:path w="1395095" h="1555750">
                <a:moveTo>
                  <a:pt x="611455" y="1555275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710306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710306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976880" y="145462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987156" y="403590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987156" y="403590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730106" y="5312251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804883" y="1545748"/>
                </a:lnTo>
              </a:path>
              <a:path w="1395095" h="1546225">
                <a:moveTo>
                  <a:pt x="594955" y="1545748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730107" y="275954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730107" y="275954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8463526" y="4043864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78" y="0"/>
                </a:moveTo>
                <a:lnTo>
                  <a:pt x="3886" y="395033"/>
                </a:lnTo>
                <a:lnTo>
                  <a:pt x="0" y="1194282"/>
                </a:lnTo>
                <a:lnTo>
                  <a:pt x="680478" y="1587157"/>
                </a:lnTo>
                <a:lnTo>
                  <a:pt x="680478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8463531" y="4043868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886" y="395026"/>
                </a:moveTo>
                <a:lnTo>
                  <a:pt x="680468" y="0"/>
                </a:lnTo>
              </a:path>
              <a:path w="680720" h="1587500">
                <a:moveTo>
                  <a:pt x="680468" y="1587150"/>
                </a:moveTo>
                <a:lnTo>
                  <a:pt x="0" y="1194275"/>
                </a:lnTo>
                <a:lnTo>
                  <a:pt x="3886" y="3950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463531" y="1500693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886" y="395026"/>
                </a:moveTo>
                <a:lnTo>
                  <a:pt x="680468" y="0"/>
                </a:lnTo>
              </a:path>
              <a:path w="680720" h="1587500">
                <a:moveTo>
                  <a:pt x="680468" y="1587150"/>
                </a:moveTo>
                <a:lnTo>
                  <a:pt x="0" y="1194275"/>
                </a:lnTo>
                <a:lnTo>
                  <a:pt x="3886" y="3950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bg object 5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460" y="3624834"/>
            <a:ext cx="8641079" cy="1712213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0475" y="1581150"/>
            <a:ext cx="4120133" cy="177622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74A41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592" y="102107"/>
            <a:ext cx="8843009" cy="667511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06324" y="0"/>
            <a:ext cx="8837930" cy="6858000"/>
          </a:xfrm>
          <a:custGeom>
            <a:avLst/>
            <a:gdLst/>
            <a:ahLst/>
            <a:cxnLst/>
            <a:rect l="l" t="t" r="r" b="b"/>
            <a:pathLst>
              <a:path w="8837930" h="6858000">
                <a:moveTo>
                  <a:pt x="8837676" y="0"/>
                </a:moveTo>
                <a:lnTo>
                  <a:pt x="8837676" y="0"/>
                </a:lnTo>
                <a:lnTo>
                  <a:pt x="0" y="0"/>
                </a:lnTo>
                <a:lnTo>
                  <a:pt x="0" y="6858000"/>
                </a:lnTo>
                <a:lnTo>
                  <a:pt x="8837676" y="6858000"/>
                </a:lnTo>
                <a:lnTo>
                  <a:pt x="8837676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5532" y="5068941"/>
            <a:ext cx="9078595" cy="1133475"/>
          </a:xfrm>
          <a:custGeom>
            <a:avLst/>
            <a:gdLst/>
            <a:ahLst/>
            <a:cxnLst/>
            <a:rect l="l" t="t" r="r" b="b"/>
            <a:pathLst>
              <a:path w="9078595" h="1133475">
                <a:moveTo>
                  <a:pt x="0" y="1082738"/>
                </a:moveTo>
                <a:lnTo>
                  <a:pt x="44897" y="1085436"/>
                </a:lnTo>
                <a:lnTo>
                  <a:pt x="89827" y="1088128"/>
                </a:lnTo>
                <a:lnTo>
                  <a:pt x="134821" y="1090805"/>
                </a:lnTo>
                <a:lnTo>
                  <a:pt x="179912" y="1093462"/>
                </a:lnTo>
                <a:lnTo>
                  <a:pt x="225132" y="1096090"/>
                </a:lnTo>
                <a:lnTo>
                  <a:pt x="270513" y="1098684"/>
                </a:lnTo>
                <a:lnTo>
                  <a:pt x="316087" y="1101237"/>
                </a:lnTo>
                <a:lnTo>
                  <a:pt x="361886" y="1103741"/>
                </a:lnTo>
                <a:lnTo>
                  <a:pt x="407944" y="1106189"/>
                </a:lnTo>
                <a:lnTo>
                  <a:pt x="454291" y="1108575"/>
                </a:lnTo>
                <a:lnTo>
                  <a:pt x="500961" y="1110891"/>
                </a:lnTo>
                <a:lnTo>
                  <a:pt x="547985" y="1113131"/>
                </a:lnTo>
                <a:lnTo>
                  <a:pt x="595396" y="1115288"/>
                </a:lnTo>
                <a:lnTo>
                  <a:pt x="643225" y="1117355"/>
                </a:lnTo>
                <a:lnTo>
                  <a:pt x="691506" y="1119324"/>
                </a:lnTo>
                <a:lnTo>
                  <a:pt x="740269" y="1121190"/>
                </a:lnTo>
                <a:lnTo>
                  <a:pt x="789549" y="1122944"/>
                </a:lnTo>
                <a:lnTo>
                  <a:pt x="839376" y="1124580"/>
                </a:lnTo>
                <a:lnTo>
                  <a:pt x="889783" y="1126092"/>
                </a:lnTo>
                <a:lnTo>
                  <a:pt x="940802" y="1127471"/>
                </a:lnTo>
                <a:lnTo>
                  <a:pt x="992466" y="1128712"/>
                </a:lnTo>
                <a:lnTo>
                  <a:pt x="1044806" y="1129807"/>
                </a:lnTo>
                <a:lnTo>
                  <a:pt x="1097855" y="1130750"/>
                </a:lnTo>
                <a:lnTo>
                  <a:pt x="1151645" y="1131532"/>
                </a:lnTo>
                <a:lnTo>
                  <a:pt x="1206208" y="1132149"/>
                </a:lnTo>
                <a:lnTo>
                  <a:pt x="1261577" y="1132591"/>
                </a:lnTo>
                <a:lnTo>
                  <a:pt x="1317784" y="1132853"/>
                </a:lnTo>
                <a:lnTo>
                  <a:pt x="1374860" y="1132928"/>
                </a:lnTo>
                <a:lnTo>
                  <a:pt x="1432838" y="1132809"/>
                </a:lnTo>
                <a:lnTo>
                  <a:pt x="1491751" y="1132488"/>
                </a:lnTo>
                <a:lnTo>
                  <a:pt x="1551631" y="1131959"/>
                </a:lnTo>
                <a:lnTo>
                  <a:pt x="1612509" y="1131215"/>
                </a:lnTo>
                <a:lnTo>
                  <a:pt x="1674418" y="1130249"/>
                </a:lnTo>
                <a:lnTo>
                  <a:pt x="1717546" y="1129503"/>
                </a:lnTo>
                <a:lnTo>
                  <a:pt x="1761075" y="1128747"/>
                </a:lnTo>
                <a:lnTo>
                  <a:pt x="1805004" y="1127978"/>
                </a:lnTo>
                <a:lnTo>
                  <a:pt x="1849325" y="1127191"/>
                </a:lnTo>
                <a:lnTo>
                  <a:pt x="1894036" y="1126383"/>
                </a:lnTo>
                <a:lnTo>
                  <a:pt x="1939132" y="1125548"/>
                </a:lnTo>
                <a:lnTo>
                  <a:pt x="1984608" y="1124683"/>
                </a:lnTo>
                <a:lnTo>
                  <a:pt x="2030459" y="1123784"/>
                </a:lnTo>
                <a:lnTo>
                  <a:pt x="2076681" y="1122846"/>
                </a:lnTo>
                <a:lnTo>
                  <a:pt x="2123270" y="1121865"/>
                </a:lnTo>
                <a:lnTo>
                  <a:pt x="2170221" y="1120837"/>
                </a:lnTo>
                <a:lnTo>
                  <a:pt x="2217530" y="1119758"/>
                </a:lnTo>
                <a:lnTo>
                  <a:pt x="2265192" y="1118624"/>
                </a:lnTo>
                <a:lnTo>
                  <a:pt x="2313202" y="1117430"/>
                </a:lnTo>
                <a:lnTo>
                  <a:pt x="2361556" y="1116172"/>
                </a:lnTo>
                <a:lnTo>
                  <a:pt x="2410250" y="1114846"/>
                </a:lnTo>
                <a:lnTo>
                  <a:pt x="2459279" y="1113448"/>
                </a:lnTo>
                <a:lnTo>
                  <a:pt x="2508638" y="1111974"/>
                </a:lnTo>
                <a:lnTo>
                  <a:pt x="2558324" y="1110419"/>
                </a:lnTo>
                <a:lnTo>
                  <a:pt x="2608331" y="1108780"/>
                </a:lnTo>
                <a:lnTo>
                  <a:pt x="2658654" y="1107052"/>
                </a:lnTo>
                <a:lnTo>
                  <a:pt x="2709291" y="1105230"/>
                </a:lnTo>
                <a:lnTo>
                  <a:pt x="2760235" y="1103312"/>
                </a:lnTo>
                <a:lnTo>
                  <a:pt x="2811483" y="1101291"/>
                </a:lnTo>
                <a:lnTo>
                  <a:pt x="2863029" y="1099166"/>
                </a:lnTo>
                <a:lnTo>
                  <a:pt x="2914870" y="1096930"/>
                </a:lnTo>
                <a:lnTo>
                  <a:pt x="2967001" y="1094580"/>
                </a:lnTo>
                <a:lnTo>
                  <a:pt x="3019418" y="1092112"/>
                </a:lnTo>
                <a:lnTo>
                  <a:pt x="3072115" y="1089522"/>
                </a:lnTo>
                <a:lnTo>
                  <a:pt x="3125088" y="1086805"/>
                </a:lnTo>
                <a:lnTo>
                  <a:pt x="3178334" y="1083957"/>
                </a:lnTo>
                <a:lnTo>
                  <a:pt x="3231847" y="1080975"/>
                </a:lnTo>
                <a:lnTo>
                  <a:pt x="3285622" y="1077853"/>
                </a:lnTo>
                <a:lnTo>
                  <a:pt x="3339656" y="1074588"/>
                </a:lnTo>
                <a:lnTo>
                  <a:pt x="3393944" y="1071175"/>
                </a:lnTo>
                <a:lnTo>
                  <a:pt x="3448481" y="1067611"/>
                </a:lnTo>
                <a:lnTo>
                  <a:pt x="3503263" y="1063890"/>
                </a:lnTo>
                <a:lnTo>
                  <a:pt x="3558285" y="1060010"/>
                </a:lnTo>
                <a:lnTo>
                  <a:pt x="3613543" y="1055965"/>
                </a:lnTo>
                <a:lnTo>
                  <a:pt x="3669032" y="1051752"/>
                </a:lnTo>
                <a:lnTo>
                  <a:pt x="3724748" y="1047366"/>
                </a:lnTo>
                <a:lnTo>
                  <a:pt x="3780687" y="1042803"/>
                </a:lnTo>
                <a:lnTo>
                  <a:pt x="3836843" y="1038060"/>
                </a:lnTo>
                <a:lnTo>
                  <a:pt x="3893212" y="1033131"/>
                </a:lnTo>
                <a:lnTo>
                  <a:pt x="3949790" y="1028012"/>
                </a:lnTo>
                <a:lnTo>
                  <a:pt x="4006572" y="1022700"/>
                </a:lnTo>
                <a:lnTo>
                  <a:pt x="4063553" y="1017190"/>
                </a:lnTo>
                <a:lnTo>
                  <a:pt x="4120730" y="1011479"/>
                </a:lnTo>
                <a:lnTo>
                  <a:pt x="4166103" y="1006840"/>
                </a:lnTo>
                <a:lnTo>
                  <a:pt x="4212068" y="1002076"/>
                </a:lnTo>
                <a:lnTo>
                  <a:pt x="4258606" y="997188"/>
                </a:lnTo>
                <a:lnTo>
                  <a:pt x="4305692" y="992178"/>
                </a:lnTo>
                <a:lnTo>
                  <a:pt x="4353305" y="987049"/>
                </a:lnTo>
                <a:lnTo>
                  <a:pt x="4401423" y="981803"/>
                </a:lnTo>
                <a:lnTo>
                  <a:pt x="4450023" y="976441"/>
                </a:lnTo>
                <a:lnTo>
                  <a:pt x="4499082" y="970966"/>
                </a:lnTo>
                <a:lnTo>
                  <a:pt x="4548580" y="965379"/>
                </a:lnTo>
                <a:lnTo>
                  <a:pt x="4598492" y="959683"/>
                </a:lnTo>
                <a:lnTo>
                  <a:pt x="4648798" y="953880"/>
                </a:lnTo>
                <a:lnTo>
                  <a:pt x="4699475" y="947972"/>
                </a:lnTo>
                <a:lnTo>
                  <a:pt x="4750500" y="941960"/>
                </a:lnTo>
                <a:lnTo>
                  <a:pt x="4801851" y="935847"/>
                </a:lnTo>
                <a:lnTo>
                  <a:pt x="4853507" y="929635"/>
                </a:lnTo>
                <a:lnTo>
                  <a:pt x="4905443" y="923326"/>
                </a:lnTo>
                <a:lnTo>
                  <a:pt x="4957640" y="916922"/>
                </a:lnTo>
                <a:lnTo>
                  <a:pt x="5010073" y="910425"/>
                </a:lnTo>
                <a:lnTo>
                  <a:pt x="5062721" y="903837"/>
                </a:lnTo>
                <a:lnTo>
                  <a:pt x="5115561" y="897161"/>
                </a:lnTo>
                <a:lnTo>
                  <a:pt x="5168572" y="890397"/>
                </a:lnTo>
                <a:lnTo>
                  <a:pt x="5221731" y="883548"/>
                </a:lnTo>
                <a:lnTo>
                  <a:pt x="5275015" y="876617"/>
                </a:lnTo>
                <a:lnTo>
                  <a:pt x="5328403" y="869605"/>
                </a:lnTo>
                <a:lnTo>
                  <a:pt x="5381871" y="862514"/>
                </a:lnTo>
                <a:lnTo>
                  <a:pt x="5435399" y="855347"/>
                </a:lnTo>
                <a:lnTo>
                  <a:pt x="5488962" y="848105"/>
                </a:lnTo>
                <a:lnTo>
                  <a:pt x="5542540" y="840790"/>
                </a:lnTo>
                <a:lnTo>
                  <a:pt x="5596110" y="833405"/>
                </a:lnTo>
                <a:lnTo>
                  <a:pt x="5649650" y="825951"/>
                </a:lnTo>
                <a:lnTo>
                  <a:pt x="5703136" y="818431"/>
                </a:lnTo>
                <a:lnTo>
                  <a:pt x="5756548" y="810847"/>
                </a:lnTo>
                <a:lnTo>
                  <a:pt x="5809863" y="803200"/>
                </a:lnTo>
                <a:lnTo>
                  <a:pt x="5863058" y="795492"/>
                </a:lnTo>
                <a:lnTo>
                  <a:pt x="5916111" y="787727"/>
                </a:lnTo>
                <a:lnTo>
                  <a:pt x="5969000" y="779905"/>
                </a:lnTo>
                <a:lnTo>
                  <a:pt x="6021703" y="772029"/>
                </a:lnTo>
                <a:lnTo>
                  <a:pt x="6074197" y="764101"/>
                </a:lnTo>
                <a:lnTo>
                  <a:pt x="6126459" y="756122"/>
                </a:lnTo>
                <a:lnTo>
                  <a:pt x="6178469" y="748096"/>
                </a:lnTo>
                <a:lnTo>
                  <a:pt x="6230203" y="740023"/>
                </a:lnTo>
                <a:lnTo>
                  <a:pt x="6281639" y="731907"/>
                </a:lnTo>
                <a:lnTo>
                  <a:pt x="6332756" y="723749"/>
                </a:lnTo>
                <a:lnTo>
                  <a:pt x="6383529" y="715550"/>
                </a:lnTo>
                <a:lnTo>
                  <a:pt x="6433938" y="707314"/>
                </a:lnTo>
                <a:lnTo>
                  <a:pt x="6483960" y="699042"/>
                </a:lnTo>
                <a:lnTo>
                  <a:pt x="6533573" y="690736"/>
                </a:lnTo>
                <a:lnTo>
                  <a:pt x="6582754" y="682398"/>
                </a:lnTo>
                <a:lnTo>
                  <a:pt x="6631481" y="674031"/>
                </a:lnTo>
                <a:lnTo>
                  <a:pt x="6679732" y="665636"/>
                </a:lnTo>
                <a:lnTo>
                  <a:pt x="6727485" y="657215"/>
                </a:lnTo>
                <a:lnTo>
                  <a:pt x="6774716" y="648770"/>
                </a:lnTo>
                <a:lnTo>
                  <a:pt x="6821405" y="640305"/>
                </a:lnTo>
                <a:lnTo>
                  <a:pt x="6867529" y="631819"/>
                </a:lnTo>
                <a:lnTo>
                  <a:pt x="6913065" y="623316"/>
                </a:lnTo>
                <a:lnTo>
                  <a:pt x="6957991" y="614798"/>
                </a:lnTo>
                <a:lnTo>
                  <a:pt x="7002285" y="606266"/>
                </a:lnTo>
                <a:lnTo>
                  <a:pt x="7045924" y="597723"/>
                </a:lnTo>
                <a:lnTo>
                  <a:pt x="7088887" y="589171"/>
                </a:lnTo>
                <a:lnTo>
                  <a:pt x="7131150" y="580611"/>
                </a:lnTo>
                <a:lnTo>
                  <a:pt x="7172693" y="572046"/>
                </a:lnTo>
                <a:lnTo>
                  <a:pt x="7233979" y="559121"/>
                </a:lnTo>
                <a:lnTo>
                  <a:pt x="7295283" y="545847"/>
                </a:lnTo>
                <a:lnTo>
                  <a:pt x="7356554" y="532246"/>
                </a:lnTo>
                <a:lnTo>
                  <a:pt x="7417738" y="518337"/>
                </a:lnTo>
                <a:lnTo>
                  <a:pt x="7478785" y="504138"/>
                </a:lnTo>
                <a:lnTo>
                  <a:pt x="7539641" y="489670"/>
                </a:lnTo>
                <a:lnTo>
                  <a:pt x="7600254" y="474953"/>
                </a:lnTo>
                <a:lnTo>
                  <a:pt x="7660573" y="460006"/>
                </a:lnTo>
                <a:lnTo>
                  <a:pt x="7720545" y="444849"/>
                </a:lnTo>
                <a:lnTo>
                  <a:pt x="7780117" y="429501"/>
                </a:lnTo>
                <a:lnTo>
                  <a:pt x="7839238" y="413982"/>
                </a:lnTo>
                <a:lnTo>
                  <a:pt x="7897855" y="398312"/>
                </a:lnTo>
                <a:lnTo>
                  <a:pt x="7955917" y="382510"/>
                </a:lnTo>
                <a:lnTo>
                  <a:pt x="8013371" y="366596"/>
                </a:lnTo>
                <a:lnTo>
                  <a:pt x="8070164" y="350590"/>
                </a:lnTo>
                <a:lnTo>
                  <a:pt x="8126245" y="334511"/>
                </a:lnTo>
                <a:lnTo>
                  <a:pt x="8181561" y="318378"/>
                </a:lnTo>
                <a:lnTo>
                  <a:pt x="8236060" y="302213"/>
                </a:lnTo>
                <a:lnTo>
                  <a:pt x="8289690" y="286034"/>
                </a:lnTo>
                <a:lnTo>
                  <a:pt x="8342399" y="269860"/>
                </a:lnTo>
                <a:lnTo>
                  <a:pt x="8394134" y="253712"/>
                </a:lnTo>
                <a:lnTo>
                  <a:pt x="8444844" y="237609"/>
                </a:lnTo>
                <a:lnTo>
                  <a:pt x="8494475" y="221571"/>
                </a:lnTo>
                <a:lnTo>
                  <a:pt x="8542977" y="205617"/>
                </a:lnTo>
                <a:lnTo>
                  <a:pt x="8590296" y="189768"/>
                </a:lnTo>
                <a:lnTo>
                  <a:pt x="8636381" y="174042"/>
                </a:lnTo>
                <a:lnTo>
                  <a:pt x="8681178" y="158459"/>
                </a:lnTo>
                <a:lnTo>
                  <a:pt x="8724637" y="143040"/>
                </a:lnTo>
                <a:lnTo>
                  <a:pt x="8766705" y="127803"/>
                </a:lnTo>
                <a:lnTo>
                  <a:pt x="8807329" y="112768"/>
                </a:lnTo>
                <a:lnTo>
                  <a:pt x="8846458" y="97956"/>
                </a:lnTo>
                <a:lnTo>
                  <a:pt x="8884039" y="83385"/>
                </a:lnTo>
                <a:lnTo>
                  <a:pt x="8920019" y="69075"/>
                </a:lnTo>
                <a:lnTo>
                  <a:pt x="8986972" y="41317"/>
                </a:lnTo>
                <a:lnTo>
                  <a:pt x="9046898" y="14841"/>
                </a:lnTo>
                <a:lnTo>
                  <a:pt x="9074096" y="2132"/>
                </a:lnTo>
                <a:lnTo>
                  <a:pt x="9078468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5532" y="3487137"/>
            <a:ext cx="9078595" cy="871219"/>
          </a:xfrm>
          <a:custGeom>
            <a:avLst/>
            <a:gdLst/>
            <a:ahLst/>
            <a:cxnLst/>
            <a:rect l="l" t="t" r="r" b="b"/>
            <a:pathLst>
              <a:path w="9078595" h="871220">
                <a:moveTo>
                  <a:pt x="0" y="870740"/>
                </a:moveTo>
                <a:lnTo>
                  <a:pt x="35919" y="851727"/>
                </a:lnTo>
                <a:lnTo>
                  <a:pt x="71982" y="832715"/>
                </a:lnTo>
                <a:lnTo>
                  <a:pt x="108333" y="813707"/>
                </a:lnTo>
                <a:lnTo>
                  <a:pt x="145116" y="794704"/>
                </a:lnTo>
                <a:lnTo>
                  <a:pt x="182474" y="775707"/>
                </a:lnTo>
                <a:lnTo>
                  <a:pt x="220551" y="756719"/>
                </a:lnTo>
                <a:lnTo>
                  <a:pt x="259492" y="737740"/>
                </a:lnTo>
                <a:lnTo>
                  <a:pt x="299440" y="718774"/>
                </a:lnTo>
                <a:lnTo>
                  <a:pt x="340539" y="699820"/>
                </a:lnTo>
                <a:lnTo>
                  <a:pt x="382933" y="680882"/>
                </a:lnTo>
                <a:lnTo>
                  <a:pt x="426766" y="661960"/>
                </a:lnTo>
                <a:lnTo>
                  <a:pt x="472181" y="643057"/>
                </a:lnTo>
                <a:lnTo>
                  <a:pt x="519323" y="624174"/>
                </a:lnTo>
                <a:lnTo>
                  <a:pt x="568335" y="605312"/>
                </a:lnTo>
                <a:lnTo>
                  <a:pt x="619361" y="586474"/>
                </a:lnTo>
                <a:lnTo>
                  <a:pt x="672546" y="567661"/>
                </a:lnTo>
                <a:lnTo>
                  <a:pt x="728032" y="548874"/>
                </a:lnTo>
                <a:lnTo>
                  <a:pt x="785965" y="530116"/>
                </a:lnTo>
                <a:lnTo>
                  <a:pt x="846487" y="511388"/>
                </a:lnTo>
                <a:lnTo>
                  <a:pt x="909743" y="492691"/>
                </a:lnTo>
                <a:lnTo>
                  <a:pt x="975877" y="474028"/>
                </a:lnTo>
                <a:lnTo>
                  <a:pt x="1045032" y="455400"/>
                </a:lnTo>
                <a:lnTo>
                  <a:pt x="1082440" y="445546"/>
                </a:lnTo>
                <a:lnTo>
                  <a:pt x="1120576" y="435494"/>
                </a:lnTo>
                <a:lnTo>
                  <a:pt x="1159431" y="425258"/>
                </a:lnTo>
                <a:lnTo>
                  <a:pt x="1198991" y="414854"/>
                </a:lnTo>
                <a:lnTo>
                  <a:pt x="1239246" y="404299"/>
                </a:lnTo>
                <a:lnTo>
                  <a:pt x="1280183" y="393607"/>
                </a:lnTo>
                <a:lnTo>
                  <a:pt x="1321792" y="382795"/>
                </a:lnTo>
                <a:lnTo>
                  <a:pt x="1364060" y="371879"/>
                </a:lnTo>
                <a:lnTo>
                  <a:pt x="1406977" y="360875"/>
                </a:lnTo>
                <a:lnTo>
                  <a:pt x="1450530" y="349798"/>
                </a:lnTo>
                <a:lnTo>
                  <a:pt x="1494709" y="338665"/>
                </a:lnTo>
                <a:lnTo>
                  <a:pt x="1539501" y="327490"/>
                </a:lnTo>
                <a:lnTo>
                  <a:pt x="1584895" y="316291"/>
                </a:lnTo>
                <a:lnTo>
                  <a:pt x="1630879" y="305082"/>
                </a:lnTo>
                <a:lnTo>
                  <a:pt x="1677443" y="293881"/>
                </a:lnTo>
                <a:lnTo>
                  <a:pt x="1724574" y="282702"/>
                </a:lnTo>
                <a:lnTo>
                  <a:pt x="1772261" y="271561"/>
                </a:lnTo>
                <a:lnTo>
                  <a:pt x="1820492" y="260474"/>
                </a:lnTo>
                <a:lnTo>
                  <a:pt x="1869256" y="249458"/>
                </a:lnTo>
                <a:lnTo>
                  <a:pt x="1918541" y="238528"/>
                </a:lnTo>
                <a:lnTo>
                  <a:pt x="1968336" y="227700"/>
                </a:lnTo>
                <a:lnTo>
                  <a:pt x="2018629" y="216989"/>
                </a:lnTo>
                <a:lnTo>
                  <a:pt x="2069409" y="206412"/>
                </a:lnTo>
                <a:lnTo>
                  <a:pt x="2120664" y="195985"/>
                </a:lnTo>
                <a:lnTo>
                  <a:pt x="2172382" y="185722"/>
                </a:lnTo>
                <a:lnTo>
                  <a:pt x="2224552" y="175641"/>
                </a:lnTo>
                <a:lnTo>
                  <a:pt x="2277163" y="165757"/>
                </a:lnTo>
                <a:lnTo>
                  <a:pt x="2330203" y="156086"/>
                </a:lnTo>
                <a:lnTo>
                  <a:pt x="2383660" y="146644"/>
                </a:lnTo>
                <a:lnTo>
                  <a:pt x="2437523" y="137446"/>
                </a:lnTo>
                <a:lnTo>
                  <a:pt x="2491781" y="128508"/>
                </a:lnTo>
                <a:lnTo>
                  <a:pt x="2546421" y="119847"/>
                </a:lnTo>
                <a:lnTo>
                  <a:pt x="2601432" y="111478"/>
                </a:lnTo>
                <a:lnTo>
                  <a:pt x="2656803" y="103417"/>
                </a:lnTo>
                <a:lnTo>
                  <a:pt x="2712522" y="95680"/>
                </a:lnTo>
                <a:lnTo>
                  <a:pt x="2768578" y="88283"/>
                </a:lnTo>
                <a:lnTo>
                  <a:pt x="2824959" y="81241"/>
                </a:lnTo>
                <a:lnTo>
                  <a:pt x="2881653" y="74571"/>
                </a:lnTo>
                <a:lnTo>
                  <a:pt x="2938649" y="68287"/>
                </a:lnTo>
                <a:lnTo>
                  <a:pt x="2995936" y="62408"/>
                </a:lnTo>
                <a:lnTo>
                  <a:pt x="3053501" y="56947"/>
                </a:lnTo>
                <a:lnTo>
                  <a:pt x="3111334" y="51921"/>
                </a:lnTo>
                <a:lnTo>
                  <a:pt x="3155769" y="48316"/>
                </a:lnTo>
                <a:lnTo>
                  <a:pt x="3200543" y="44838"/>
                </a:lnTo>
                <a:lnTo>
                  <a:pt x="3245651" y="41485"/>
                </a:lnTo>
                <a:lnTo>
                  <a:pt x="3291089" y="38260"/>
                </a:lnTo>
                <a:lnTo>
                  <a:pt x="3336849" y="35162"/>
                </a:lnTo>
                <a:lnTo>
                  <a:pt x="3382927" y="32191"/>
                </a:lnTo>
                <a:lnTo>
                  <a:pt x="3429317" y="29349"/>
                </a:lnTo>
                <a:lnTo>
                  <a:pt x="3476014" y="26635"/>
                </a:lnTo>
                <a:lnTo>
                  <a:pt x="3523012" y="24050"/>
                </a:lnTo>
                <a:lnTo>
                  <a:pt x="3570304" y="21594"/>
                </a:lnTo>
                <a:lnTo>
                  <a:pt x="3617887" y="19268"/>
                </a:lnTo>
                <a:lnTo>
                  <a:pt x="3665754" y="17072"/>
                </a:lnTo>
                <a:lnTo>
                  <a:pt x="3713900" y="15007"/>
                </a:lnTo>
                <a:lnTo>
                  <a:pt x="3762318" y="13073"/>
                </a:lnTo>
                <a:lnTo>
                  <a:pt x="3811004" y="11271"/>
                </a:lnTo>
                <a:lnTo>
                  <a:pt x="3859952" y="9600"/>
                </a:lnTo>
                <a:lnTo>
                  <a:pt x="3909157" y="8062"/>
                </a:lnTo>
                <a:lnTo>
                  <a:pt x="3958612" y="6656"/>
                </a:lnTo>
                <a:lnTo>
                  <a:pt x="4008313" y="5384"/>
                </a:lnTo>
                <a:lnTo>
                  <a:pt x="4058253" y="4246"/>
                </a:lnTo>
                <a:lnTo>
                  <a:pt x="4108427" y="3241"/>
                </a:lnTo>
                <a:lnTo>
                  <a:pt x="4158830" y="2371"/>
                </a:lnTo>
                <a:lnTo>
                  <a:pt x="4209456" y="1636"/>
                </a:lnTo>
                <a:lnTo>
                  <a:pt x="4260300" y="1036"/>
                </a:lnTo>
                <a:lnTo>
                  <a:pt x="4311355" y="572"/>
                </a:lnTo>
                <a:lnTo>
                  <a:pt x="4362616" y="245"/>
                </a:lnTo>
                <a:lnTo>
                  <a:pt x="4414078" y="54"/>
                </a:lnTo>
                <a:lnTo>
                  <a:pt x="4465736" y="0"/>
                </a:lnTo>
                <a:lnTo>
                  <a:pt x="4517583" y="83"/>
                </a:lnTo>
                <a:lnTo>
                  <a:pt x="4569613" y="304"/>
                </a:lnTo>
                <a:lnTo>
                  <a:pt x="4621823" y="664"/>
                </a:lnTo>
                <a:lnTo>
                  <a:pt x="4674205" y="1163"/>
                </a:lnTo>
                <a:lnTo>
                  <a:pt x="4726755" y="1801"/>
                </a:lnTo>
                <a:lnTo>
                  <a:pt x="4779466" y="2578"/>
                </a:lnTo>
                <a:lnTo>
                  <a:pt x="4832333" y="3495"/>
                </a:lnTo>
                <a:lnTo>
                  <a:pt x="4885351" y="4553"/>
                </a:lnTo>
                <a:lnTo>
                  <a:pt x="4938515" y="5752"/>
                </a:lnTo>
                <a:lnTo>
                  <a:pt x="4991817" y="7093"/>
                </a:lnTo>
                <a:lnTo>
                  <a:pt x="5045254" y="8575"/>
                </a:lnTo>
                <a:lnTo>
                  <a:pt x="5098818" y="10199"/>
                </a:lnTo>
                <a:lnTo>
                  <a:pt x="5152506" y="11966"/>
                </a:lnTo>
                <a:lnTo>
                  <a:pt x="5206311" y="13876"/>
                </a:lnTo>
                <a:lnTo>
                  <a:pt x="5260227" y="15929"/>
                </a:lnTo>
                <a:lnTo>
                  <a:pt x="5314250" y="18127"/>
                </a:lnTo>
                <a:lnTo>
                  <a:pt x="5368373" y="20469"/>
                </a:lnTo>
                <a:lnTo>
                  <a:pt x="5422591" y="22955"/>
                </a:lnTo>
                <a:lnTo>
                  <a:pt x="5476898" y="25587"/>
                </a:lnTo>
                <a:lnTo>
                  <a:pt x="5531290" y="28364"/>
                </a:lnTo>
                <a:lnTo>
                  <a:pt x="5585759" y="31288"/>
                </a:lnTo>
                <a:lnTo>
                  <a:pt x="5640301" y="34358"/>
                </a:lnTo>
                <a:lnTo>
                  <a:pt x="5694910" y="37575"/>
                </a:lnTo>
                <a:lnTo>
                  <a:pt x="5749581" y="40939"/>
                </a:lnTo>
                <a:lnTo>
                  <a:pt x="5804308" y="44451"/>
                </a:lnTo>
                <a:lnTo>
                  <a:pt x="5859085" y="48112"/>
                </a:lnTo>
                <a:lnTo>
                  <a:pt x="5913907" y="51921"/>
                </a:lnTo>
                <a:lnTo>
                  <a:pt x="5961522" y="55413"/>
                </a:lnTo>
                <a:lnTo>
                  <a:pt x="6010078" y="59209"/>
                </a:lnTo>
                <a:lnTo>
                  <a:pt x="6059535" y="63298"/>
                </a:lnTo>
                <a:lnTo>
                  <a:pt x="6109852" y="67671"/>
                </a:lnTo>
                <a:lnTo>
                  <a:pt x="6160986" y="72317"/>
                </a:lnTo>
                <a:lnTo>
                  <a:pt x="6212897" y="77228"/>
                </a:lnTo>
                <a:lnTo>
                  <a:pt x="6265545" y="82392"/>
                </a:lnTo>
                <a:lnTo>
                  <a:pt x="6318886" y="87802"/>
                </a:lnTo>
                <a:lnTo>
                  <a:pt x="6372882" y="93445"/>
                </a:lnTo>
                <a:lnTo>
                  <a:pt x="6427489" y="99314"/>
                </a:lnTo>
                <a:lnTo>
                  <a:pt x="6482667" y="105398"/>
                </a:lnTo>
                <a:lnTo>
                  <a:pt x="6538376" y="111687"/>
                </a:lnTo>
                <a:lnTo>
                  <a:pt x="6594573" y="118171"/>
                </a:lnTo>
                <a:lnTo>
                  <a:pt x="6651217" y="124842"/>
                </a:lnTo>
                <a:lnTo>
                  <a:pt x="6708268" y="131688"/>
                </a:lnTo>
                <a:lnTo>
                  <a:pt x="6765684" y="138700"/>
                </a:lnTo>
                <a:lnTo>
                  <a:pt x="6823424" y="145869"/>
                </a:lnTo>
                <a:lnTo>
                  <a:pt x="6881447" y="153185"/>
                </a:lnTo>
                <a:lnTo>
                  <a:pt x="6939712" y="160638"/>
                </a:lnTo>
                <a:lnTo>
                  <a:pt x="6998177" y="168217"/>
                </a:lnTo>
                <a:lnTo>
                  <a:pt x="7056801" y="175914"/>
                </a:lnTo>
                <a:lnTo>
                  <a:pt x="7115543" y="183719"/>
                </a:lnTo>
                <a:lnTo>
                  <a:pt x="7174363" y="191621"/>
                </a:lnTo>
                <a:lnTo>
                  <a:pt x="7233218" y="199611"/>
                </a:lnTo>
                <a:lnTo>
                  <a:pt x="7292067" y="207680"/>
                </a:lnTo>
                <a:lnTo>
                  <a:pt x="7350870" y="215817"/>
                </a:lnTo>
                <a:lnTo>
                  <a:pt x="7409585" y="224012"/>
                </a:lnTo>
                <a:lnTo>
                  <a:pt x="7468172" y="232257"/>
                </a:lnTo>
                <a:lnTo>
                  <a:pt x="7526588" y="240541"/>
                </a:lnTo>
                <a:lnTo>
                  <a:pt x="7584792" y="248853"/>
                </a:lnTo>
                <a:lnTo>
                  <a:pt x="7642745" y="257186"/>
                </a:lnTo>
                <a:lnTo>
                  <a:pt x="7700403" y="265528"/>
                </a:lnTo>
                <a:lnTo>
                  <a:pt x="7757727" y="273871"/>
                </a:lnTo>
                <a:lnTo>
                  <a:pt x="7814674" y="282203"/>
                </a:lnTo>
                <a:lnTo>
                  <a:pt x="7871205" y="290516"/>
                </a:lnTo>
                <a:lnTo>
                  <a:pt x="7927277" y="298800"/>
                </a:lnTo>
                <a:lnTo>
                  <a:pt x="7982849" y="307044"/>
                </a:lnTo>
                <a:lnTo>
                  <a:pt x="8037881" y="315240"/>
                </a:lnTo>
                <a:lnTo>
                  <a:pt x="8092331" y="323377"/>
                </a:lnTo>
                <a:lnTo>
                  <a:pt x="8146157" y="331445"/>
                </a:lnTo>
                <a:lnTo>
                  <a:pt x="8199320" y="339435"/>
                </a:lnTo>
                <a:lnTo>
                  <a:pt x="8251777" y="347338"/>
                </a:lnTo>
                <a:lnTo>
                  <a:pt x="8303487" y="355142"/>
                </a:lnTo>
                <a:lnTo>
                  <a:pt x="8354409" y="362839"/>
                </a:lnTo>
                <a:lnTo>
                  <a:pt x="8404503" y="370419"/>
                </a:lnTo>
                <a:lnTo>
                  <a:pt x="8453726" y="377871"/>
                </a:lnTo>
                <a:lnTo>
                  <a:pt x="8502038" y="385187"/>
                </a:lnTo>
                <a:lnTo>
                  <a:pt x="8549397" y="392356"/>
                </a:lnTo>
                <a:lnTo>
                  <a:pt x="8595763" y="399369"/>
                </a:lnTo>
                <a:lnTo>
                  <a:pt x="8641093" y="406215"/>
                </a:lnTo>
                <a:lnTo>
                  <a:pt x="8685348" y="412885"/>
                </a:lnTo>
                <a:lnTo>
                  <a:pt x="8728485" y="419370"/>
                </a:lnTo>
                <a:lnTo>
                  <a:pt x="8770464" y="425659"/>
                </a:lnTo>
                <a:lnTo>
                  <a:pt x="8811244" y="431743"/>
                </a:lnTo>
                <a:lnTo>
                  <a:pt x="8850782" y="437611"/>
                </a:lnTo>
                <a:lnTo>
                  <a:pt x="8889039" y="443255"/>
                </a:lnTo>
                <a:lnTo>
                  <a:pt x="8961541" y="453829"/>
                </a:lnTo>
                <a:lnTo>
                  <a:pt x="9028422" y="463386"/>
                </a:lnTo>
                <a:lnTo>
                  <a:pt x="9059651" y="467758"/>
                </a:lnTo>
                <a:lnTo>
                  <a:pt x="9078468" y="470349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4102" y="5641085"/>
            <a:ext cx="3004820" cy="1210945"/>
          </a:xfrm>
          <a:custGeom>
            <a:avLst/>
            <a:gdLst/>
            <a:ahLst/>
            <a:cxnLst/>
            <a:rect l="l" t="t" r="r" b="b"/>
            <a:pathLst>
              <a:path w="3004820" h="1210945">
                <a:moveTo>
                  <a:pt x="0" y="0"/>
                </a:moveTo>
                <a:lnTo>
                  <a:pt x="51723" y="23508"/>
                </a:lnTo>
                <a:lnTo>
                  <a:pt x="103439" y="47010"/>
                </a:lnTo>
                <a:lnTo>
                  <a:pt x="155141" y="70498"/>
                </a:lnTo>
                <a:lnTo>
                  <a:pt x="206822" y="93966"/>
                </a:lnTo>
                <a:lnTo>
                  <a:pt x="258476" y="117407"/>
                </a:lnTo>
                <a:lnTo>
                  <a:pt x="310094" y="140815"/>
                </a:lnTo>
                <a:lnTo>
                  <a:pt x="361670" y="164182"/>
                </a:lnTo>
                <a:lnTo>
                  <a:pt x="413197" y="187502"/>
                </a:lnTo>
                <a:lnTo>
                  <a:pt x="464669" y="210769"/>
                </a:lnTo>
                <a:lnTo>
                  <a:pt x="516077" y="233974"/>
                </a:lnTo>
                <a:lnTo>
                  <a:pt x="567415" y="257113"/>
                </a:lnTo>
                <a:lnTo>
                  <a:pt x="618677" y="280178"/>
                </a:lnTo>
                <a:lnTo>
                  <a:pt x="669854" y="303162"/>
                </a:lnTo>
                <a:lnTo>
                  <a:pt x="720941" y="326058"/>
                </a:lnTo>
                <a:lnTo>
                  <a:pt x="771929" y="348861"/>
                </a:lnTo>
                <a:lnTo>
                  <a:pt x="822812" y="371563"/>
                </a:lnTo>
                <a:lnTo>
                  <a:pt x="873584" y="394157"/>
                </a:lnTo>
                <a:lnTo>
                  <a:pt x="924236" y="416636"/>
                </a:lnTo>
                <a:lnTo>
                  <a:pt x="974763" y="438995"/>
                </a:lnTo>
                <a:lnTo>
                  <a:pt x="1025157" y="461226"/>
                </a:lnTo>
                <a:lnTo>
                  <a:pt x="1075410" y="483323"/>
                </a:lnTo>
                <a:lnTo>
                  <a:pt x="1125517" y="505278"/>
                </a:lnTo>
                <a:lnTo>
                  <a:pt x="1175469" y="527085"/>
                </a:lnTo>
                <a:lnTo>
                  <a:pt x="1225261" y="548738"/>
                </a:lnTo>
                <a:lnTo>
                  <a:pt x="1274885" y="570229"/>
                </a:lnTo>
                <a:lnTo>
                  <a:pt x="1324333" y="591552"/>
                </a:lnTo>
                <a:lnTo>
                  <a:pt x="1373600" y="612700"/>
                </a:lnTo>
                <a:lnTo>
                  <a:pt x="1422678" y="633667"/>
                </a:lnTo>
                <a:lnTo>
                  <a:pt x="1471559" y="654446"/>
                </a:lnTo>
                <a:lnTo>
                  <a:pt x="1520238" y="675029"/>
                </a:lnTo>
                <a:lnTo>
                  <a:pt x="1568707" y="695411"/>
                </a:lnTo>
                <a:lnTo>
                  <a:pt x="1616959" y="715584"/>
                </a:lnTo>
                <a:lnTo>
                  <a:pt x="1664987" y="735542"/>
                </a:lnTo>
                <a:lnTo>
                  <a:pt x="1712783" y="755278"/>
                </a:lnTo>
                <a:lnTo>
                  <a:pt x="1760342" y="774786"/>
                </a:lnTo>
                <a:lnTo>
                  <a:pt x="1807656" y="794058"/>
                </a:lnTo>
                <a:lnTo>
                  <a:pt x="1854718" y="813088"/>
                </a:lnTo>
                <a:lnTo>
                  <a:pt x="1901521" y="831869"/>
                </a:lnTo>
                <a:lnTo>
                  <a:pt x="1948058" y="850395"/>
                </a:lnTo>
                <a:lnTo>
                  <a:pt x="1994322" y="868659"/>
                </a:lnTo>
                <a:lnTo>
                  <a:pt x="2040306" y="886653"/>
                </a:lnTo>
                <a:lnTo>
                  <a:pt x="2086003" y="904372"/>
                </a:lnTo>
                <a:lnTo>
                  <a:pt x="2131406" y="921808"/>
                </a:lnTo>
                <a:lnTo>
                  <a:pt x="2176508" y="938955"/>
                </a:lnTo>
                <a:lnTo>
                  <a:pt x="2221302" y="955807"/>
                </a:lnTo>
                <a:lnTo>
                  <a:pt x="2265782" y="972355"/>
                </a:lnTo>
                <a:lnTo>
                  <a:pt x="2309939" y="988595"/>
                </a:lnTo>
                <a:lnTo>
                  <a:pt x="2353767" y="1004518"/>
                </a:lnTo>
                <a:lnTo>
                  <a:pt x="2397259" y="1020118"/>
                </a:lnTo>
                <a:lnTo>
                  <a:pt x="2440408" y="1035389"/>
                </a:lnTo>
                <a:lnTo>
                  <a:pt x="2483208" y="1050324"/>
                </a:lnTo>
                <a:lnTo>
                  <a:pt x="2525650" y="1064916"/>
                </a:lnTo>
                <a:lnTo>
                  <a:pt x="2567728" y="1079158"/>
                </a:lnTo>
                <a:lnTo>
                  <a:pt x="2609436" y="1093043"/>
                </a:lnTo>
                <a:lnTo>
                  <a:pt x="2650765" y="1106566"/>
                </a:lnTo>
                <a:lnTo>
                  <a:pt x="2691709" y="1119719"/>
                </a:lnTo>
                <a:lnTo>
                  <a:pt x="2732262" y="1132495"/>
                </a:lnTo>
                <a:lnTo>
                  <a:pt x="2772415" y="1144887"/>
                </a:lnTo>
                <a:lnTo>
                  <a:pt x="2812163" y="1156890"/>
                </a:lnTo>
                <a:lnTo>
                  <a:pt x="2851497" y="1168496"/>
                </a:lnTo>
                <a:lnTo>
                  <a:pt x="2890412" y="1179698"/>
                </a:lnTo>
                <a:lnTo>
                  <a:pt x="2928899" y="1190491"/>
                </a:lnTo>
                <a:lnTo>
                  <a:pt x="2966953" y="1200866"/>
                </a:lnTo>
                <a:lnTo>
                  <a:pt x="3004566" y="1210818"/>
                </a:lnTo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5532" y="5284470"/>
            <a:ext cx="9078595" cy="1467485"/>
          </a:xfrm>
          <a:custGeom>
            <a:avLst/>
            <a:gdLst/>
            <a:ahLst/>
            <a:cxnLst/>
            <a:rect l="l" t="t" r="r" b="b"/>
            <a:pathLst>
              <a:path w="9078595" h="1467484">
                <a:moveTo>
                  <a:pt x="0" y="0"/>
                </a:moveTo>
                <a:lnTo>
                  <a:pt x="37323" y="13038"/>
                </a:lnTo>
                <a:lnTo>
                  <a:pt x="74768" y="26099"/>
                </a:lnTo>
                <a:lnTo>
                  <a:pt x="112457" y="39204"/>
                </a:lnTo>
                <a:lnTo>
                  <a:pt x="150510" y="52374"/>
                </a:lnTo>
                <a:lnTo>
                  <a:pt x="189049" y="65633"/>
                </a:lnTo>
                <a:lnTo>
                  <a:pt x="228196" y="79001"/>
                </a:lnTo>
                <a:lnTo>
                  <a:pt x="268072" y="92501"/>
                </a:lnTo>
                <a:lnTo>
                  <a:pt x="308798" y="106155"/>
                </a:lnTo>
                <a:lnTo>
                  <a:pt x="350497" y="119984"/>
                </a:lnTo>
                <a:lnTo>
                  <a:pt x="393290" y="134011"/>
                </a:lnTo>
                <a:lnTo>
                  <a:pt x="437298" y="148257"/>
                </a:lnTo>
                <a:lnTo>
                  <a:pt x="482642" y="162745"/>
                </a:lnTo>
                <a:lnTo>
                  <a:pt x="529445" y="177497"/>
                </a:lnTo>
                <a:lnTo>
                  <a:pt x="577827" y="192534"/>
                </a:lnTo>
                <a:lnTo>
                  <a:pt x="627911" y="207878"/>
                </a:lnTo>
                <a:lnTo>
                  <a:pt x="679817" y="223552"/>
                </a:lnTo>
                <a:lnTo>
                  <a:pt x="733668" y="239577"/>
                </a:lnTo>
                <a:lnTo>
                  <a:pt x="789584" y="255975"/>
                </a:lnTo>
                <a:lnTo>
                  <a:pt x="847687" y="272769"/>
                </a:lnTo>
                <a:lnTo>
                  <a:pt x="908100" y="289980"/>
                </a:lnTo>
                <a:lnTo>
                  <a:pt x="970942" y="307629"/>
                </a:lnTo>
                <a:lnTo>
                  <a:pt x="1036337" y="325741"/>
                </a:lnTo>
                <a:lnTo>
                  <a:pt x="1104404" y="344335"/>
                </a:lnTo>
                <a:lnTo>
                  <a:pt x="1142877" y="354783"/>
                </a:lnTo>
                <a:lnTo>
                  <a:pt x="1182221" y="365482"/>
                </a:lnTo>
                <a:lnTo>
                  <a:pt x="1222413" y="376420"/>
                </a:lnTo>
                <a:lnTo>
                  <a:pt x="1263428" y="387587"/>
                </a:lnTo>
                <a:lnTo>
                  <a:pt x="1305241" y="398970"/>
                </a:lnTo>
                <a:lnTo>
                  <a:pt x="1347830" y="410558"/>
                </a:lnTo>
                <a:lnTo>
                  <a:pt x="1391171" y="422339"/>
                </a:lnTo>
                <a:lnTo>
                  <a:pt x="1435238" y="434301"/>
                </a:lnTo>
                <a:lnTo>
                  <a:pt x="1480008" y="446435"/>
                </a:lnTo>
                <a:lnTo>
                  <a:pt x="1525457" y="458726"/>
                </a:lnTo>
                <a:lnTo>
                  <a:pt x="1571561" y="471165"/>
                </a:lnTo>
                <a:lnTo>
                  <a:pt x="1618296" y="483740"/>
                </a:lnTo>
                <a:lnTo>
                  <a:pt x="1665638" y="496438"/>
                </a:lnTo>
                <a:lnTo>
                  <a:pt x="1713563" y="509249"/>
                </a:lnTo>
                <a:lnTo>
                  <a:pt x="1762046" y="522161"/>
                </a:lnTo>
                <a:lnTo>
                  <a:pt x="1811064" y="535163"/>
                </a:lnTo>
                <a:lnTo>
                  <a:pt x="1860593" y="548242"/>
                </a:lnTo>
                <a:lnTo>
                  <a:pt x="1910608" y="561388"/>
                </a:lnTo>
                <a:lnTo>
                  <a:pt x="1961086" y="574589"/>
                </a:lnTo>
                <a:lnTo>
                  <a:pt x="2012003" y="587832"/>
                </a:lnTo>
                <a:lnTo>
                  <a:pt x="2063334" y="601108"/>
                </a:lnTo>
                <a:lnTo>
                  <a:pt x="2115055" y="614404"/>
                </a:lnTo>
                <a:lnTo>
                  <a:pt x="2167143" y="627708"/>
                </a:lnTo>
                <a:lnTo>
                  <a:pt x="2219573" y="641010"/>
                </a:lnTo>
                <a:lnTo>
                  <a:pt x="2272322" y="654297"/>
                </a:lnTo>
                <a:lnTo>
                  <a:pt x="2325365" y="667558"/>
                </a:lnTo>
                <a:lnTo>
                  <a:pt x="2378678" y="680782"/>
                </a:lnTo>
                <a:lnTo>
                  <a:pt x="2432237" y="693956"/>
                </a:lnTo>
                <a:lnTo>
                  <a:pt x="2486019" y="707070"/>
                </a:lnTo>
                <a:lnTo>
                  <a:pt x="2539998" y="720112"/>
                </a:lnTo>
                <a:lnTo>
                  <a:pt x="2594152" y="733070"/>
                </a:lnTo>
                <a:lnTo>
                  <a:pt x="2648456" y="745933"/>
                </a:lnTo>
                <a:lnTo>
                  <a:pt x="2702886" y="758689"/>
                </a:lnTo>
                <a:lnTo>
                  <a:pt x="2757417" y="771327"/>
                </a:lnTo>
                <a:lnTo>
                  <a:pt x="2812027" y="783835"/>
                </a:lnTo>
                <a:lnTo>
                  <a:pt x="2866690" y="796202"/>
                </a:lnTo>
                <a:lnTo>
                  <a:pt x="2921384" y="808416"/>
                </a:lnTo>
                <a:lnTo>
                  <a:pt x="2976083" y="820465"/>
                </a:lnTo>
                <a:lnTo>
                  <a:pt x="3030763" y="832339"/>
                </a:lnTo>
                <a:lnTo>
                  <a:pt x="3085402" y="844024"/>
                </a:lnTo>
                <a:lnTo>
                  <a:pt x="3139974" y="855511"/>
                </a:lnTo>
                <a:lnTo>
                  <a:pt x="3194456" y="866787"/>
                </a:lnTo>
                <a:lnTo>
                  <a:pt x="3240415" y="876174"/>
                </a:lnTo>
                <a:lnTo>
                  <a:pt x="3286839" y="885572"/>
                </a:lnTo>
                <a:lnTo>
                  <a:pt x="3333708" y="894977"/>
                </a:lnTo>
                <a:lnTo>
                  <a:pt x="3381002" y="904385"/>
                </a:lnTo>
                <a:lnTo>
                  <a:pt x="3428703" y="913795"/>
                </a:lnTo>
                <a:lnTo>
                  <a:pt x="3476790" y="923202"/>
                </a:lnTo>
                <a:lnTo>
                  <a:pt x="3525243" y="932602"/>
                </a:lnTo>
                <a:lnTo>
                  <a:pt x="3574043" y="941993"/>
                </a:lnTo>
                <a:lnTo>
                  <a:pt x="3623170" y="951370"/>
                </a:lnTo>
                <a:lnTo>
                  <a:pt x="3672605" y="960731"/>
                </a:lnTo>
                <a:lnTo>
                  <a:pt x="3722328" y="970072"/>
                </a:lnTo>
                <a:lnTo>
                  <a:pt x="3772319" y="979390"/>
                </a:lnTo>
                <a:lnTo>
                  <a:pt x="3822558" y="988681"/>
                </a:lnTo>
                <a:lnTo>
                  <a:pt x="3873027" y="997942"/>
                </a:lnTo>
                <a:lnTo>
                  <a:pt x="3923704" y="1007169"/>
                </a:lnTo>
                <a:lnTo>
                  <a:pt x="3974571" y="1016359"/>
                </a:lnTo>
                <a:lnTo>
                  <a:pt x="4025608" y="1025508"/>
                </a:lnTo>
                <a:lnTo>
                  <a:pt x="4076795" y="1034614"/>
                </a:lnTo>
                <a:lnTo>
                  <a:pt x="4128113" y="1043673"/>
                </a:lnTo>
                <a:lnTo>
                  <a:pt x="4179541" y="1052680"/>
                </a:lnTo>
                <a:lnTo>
                  <a:pt x="4231061" y="1061634"/>
                </a:lnTo>
                <a:lnTo>
                  <a:pt x="4282652" y="1070530"/>
                </a:lnTo>
                <a:lnTo>
                  <a:pt x="4334296" y="1079365"/>
                </a:lnTo>
                <a:lnTo>
                  <a:pt x="4385971" y="1088135"/>
                </a:lnTo>
                <a:lnTo>
                  <a:pt x="4437659" y="1096838"/>
                </a:lnTo>
                <a:lnTo>
                  <a:pt x="4489340" y="1105470"/>
                </a:lnTo>
                <a:lnTo>
                  <a:pt x="4540994" y="1114027"/>
                </a:lnTo>
                <a:lnTo>
                  <a:pt x="4592601" y="1122505"/>
                </a:lnTo>
                <a:lnTo>
                  <a:pt x="4644142" y="1130903"/>
                </a:lnTo>
                <a:lnTo>
                  <a:pt x="4695598" y="1139215"/>
                </a:lnTo>
                <a:lnTo>
                  <a:pt x="4746948" y="1147439"/>
                </a:lnTo>
                <a:lnTo>
                  <a:pt x="4798173" y="1155572"/>
                </a:lnTo>
                <a:lnTo>
                  <a:pt x="4849253" y="1163609"/>
                </a:lnTo>
                <a:lnTo>
                  <a:pt x="4900169" y="1171548"/>
                </a:lnTo>
                <a:lnTo>
                  <a:pt x="4950900" y="1179384"/>
                </a:lnTo>
                <a:lnTo>
                  <a:pt x="5001428" y="1187116"/>
                </a:lnTo>
                <a:lnTo>
                  <a:pt x="5051733" y="1194738"/>
                </a:lnTo>
                <a:lnTo>
                  <a:pt x="5101794" y="1202248"/>
                </a:lnTo>
                <a:lnTo>
                  <a:pt x="5151592" y="1209643"/>
                </a:lnTo>
                <a:lnTo>
                  <a:pt x="5201108" y="1216918"/>
                </a:lnTo>
                <a:lnTo>
                  <a:pt x="5250322" y="1224071"/>
                </a:lnTo>
                <a:lnTo>
                  <a:pt x="5299214" y="1231098"/>
                </a:lnTo>
                <a:lnTo>
                  <a:pt x="5347764" y="1237995"/>
                </a:lnTo>
                <a:lnTo>
                  <a:pt x="5395953" y="1244760"/>
                </a:lnTo>
                <a:lnTo>
                  <a:pt x="5443762" y="1251389"/>
                </a:lnTo>
                <a:lnTo>
                  <a:pt x="5491170" y="1257878"/>
                </a:lnTo>
                <a:lnTo>
                  <a:pt x="5538158" y="1264224"/>
                </a:lnTo>
                <a:lnTo>
                  <a:pt x="5584706" y="1270423"/>
                </a:lnTo>
                <a:lnTo>
                  <a:pt x="5630795" y="1276473"/>
                </a:lnTo>
                <a:lnTo>
                  <a:pt x="5676404" y="1282369"/>
                </a:lnTo>
                <a:lnTo>
                  <a:pt x="5731826" y="1289363"/>
                </a:lnTo>
                <a:lnTo>
                  <a:pt x="5787425" y="1296155"/>
                </a:lnTo>
                <a:lnTo>
                  <a:pt x="5843168" y="1302751"/>
                </a:lnTo>
                <a:lnTo>
                  <a:pt x="5899021" y="1309154"/>
                </a:lnTo>
                <a:lnTo>
                  <a:pt x="5954949" y="1315370"/>
                </a:lnTo>
                <a:lnTo>
                  <a:pt x="6010919" y="1321401"/>
                </a:lnTo>
                <a:lnTo>
                  <a:pt x="6066895" y="1327252"/>
                </a:lnTo>
                <a:lnTo>
                  <a:pt x="6122845" y="1332927"/>
                </a:lnTo>
                <a:lnTo>
                  <a:pt x="6178734" y="1338430"/>
                </a:lnTo>
                <a:lnTo>
                  <a:pt x="6234528" y="1343766"/>
                </a:lnTo>
                <a:lnTo>
                  <a:pt x="6290193" y="1348938"/>
                </a:lnTo>
                <a:lnTo>
                  <a:pt x="6345694" y="1353951"/>
                </a:lnTo>
                <a:lnTo>
                  <a:pt x="6400998" y="1358809"/>
                </a:lnTo>
                <a:lnTo>
                  <a:pt x="6456071" y="1363515"/>
                </a:lnTo>
                <a:lnTo>
                  <a:pt x="6510877" y="1368075"/>
                </a:lnTo>
                <a:lnTo>
                  <a:pt x="6565384" y="1372492"/>
                </a:lnTo>
                <a:lnTo>
                  <a:pt x="6619557" y="1376770"/>
                </a:lnTo>
                <a:lnTo>
                  <a:pt x="6673362" y="1380914"/>
                </a:lnTo>
                <a:lnTo>
                  <a:pt x="6726765" y="1384927"/>
                </a:lnTo>
                <a:lnTo>
                  <a:pt x="6779732" y="1388814"/>
                </a:lnTo>
                <a:lnTo>
                  <a:pt x="6832228" y="1392579"/>
                </a:lnTo>
                <a:lnTo>
                  <a:pt x="6884219" y="1396226"/>
                </a:lnTo>
                <a:lnTo>
                  <a:pt x="6935673" y="1399759"/>
                </a:lnTo>
                <a:lnTo>
                  <a:pt x="6986553" y="1403182"/>
                </a:lnTo>
                <a:lnTo>
                  <a:pt x="7036826" y="1406500"/>
                </a:lnTo>
                <a:lnTo>
                  <a:pt x="7086459" y="1409716"/>
                </a:lnTo>
                <a:lnTo>
                  <a:pt x="7135417" y="1412835"/>
                </a:lnTo>
                <a:lnTo>
                  <a:pt x="7183665" y="1415861"/>
                </a:lnTo>
                <a:lnTo>
                  <a:pt x="7231170" y="1418798"/>
                </a:lnTo>
                <a:lnTo>
                  <a:pt x="7277897" y="1421650"/>
                </a:lnTo>
                <a:lnTo>
                  <a:pt x="7323813" y="1424421"/>
                </a:lnTo>
                <a:lnTo>
                  <a:pt x="7368884" y="1427115"/>
                </a:lnTo>
                <a:lnTo>
                  <a:pt x="7413074" y="1429737"/>
                </a:lnTo>
                <a:lnTo>
                  <a:pt x="7456351" y="1432291"/>
                </a:lnTo>
                <a:lnTo>
                  <a:pt x="7498679" y="1434780"/>
                </a:lnTo>
                <a:lnTo>
                  <a:pt x="7540026" y="1437209"/>
                </a:lnTo>
                <a:lnTo>
                  <a:pt x="7580356" y="1439583"/>
                </a:lnTo>
                <a:lnTo>
                  <a:pt x="7619636" y="1441904"/>
                </a:lnTo>
                <a:lnTo>
                  <a:pt x="7657832" y="1444178"/>
                </a:lnTo>
                <a:lnTo>
                  <a:pt x="7694908" y="1446409"/>
                </a:lnTo>
                <a:lnTo>
                  <a:pt x="7730832" y="1448600"/>
                </a:lnTo>
                <a:lnTo>
                  <a:pt x="7812432" y="1453396"/>
                </a:lnTo>
                <a:lnTo>
                  <a:pt x="7887167" y="1457354"/>
                </a:lnTo>
                <a:lnTo>
                  <a:pt x="7955610" y="1460539"/>
                </a:lnTo>
                <a:lnTo>
                  <a:pt x="8018335" y="1463015"/>
                </a:lnTo>
                <a:lnTo>
                  <a:pt x="8075913" y="1464849"/>
                </a:lnTo>
                <a:lnTo>
                  <a:pt x="8128918" y="1466106"/>
                </a:lnTo>
                <a:lnTo>
                  <a:pt x="8177923" y="1466850"/>
                </a:lnTo>
                <a:lnTo>
                  <a:pt x="8223500" y="1467147"/>
                </a:lnTo>
                <a:lnTo>
                  <a:pt x="8266223" y="1467062"/>
                </a:lnTo>
                <a:lnTo>
                  <a:pt x="8306664" y="1466661"/>
                </a:lnTo>
                <a:lnTo>
                  <a:pt x="8345396" y="1466008"/>
                </a:lnTo>
                <a:lnTo>
                  <a:pt x="8420026" y="1464211"/>
                </a:lnTo>
                <a:lnTo>
                  <a:pt x="8457069" y="1463197"/>
                </a:lnTo>
                <a:lnTo>
                  <a:pt x="8494694" y="1462192"/>
                </a:lnTo>
                <a:lnTo>
                  <a:pt x="8533476" y="1461263"/>
                </a:lnTo>
                <a:lnTo>
                  <a:pt x="8573985" y="1460474"/>
                </a:lnTo>
                <a:lnTo>
                  <a:pt x="8636577" y="1459108"/>
                </a:lnTo>
                <a:lnTo>
                  <a:pt x="8696091" y="1457207"/>
                </a:lnTo>
                <a:lnTo>
                  <a:pt x="8752835" y="1454824"/>
                </a:lnTo>
                <a:lnTo>
                  <a:pt x="8807117" y="1452013"/>
                </a:lnTo>
                <a:lnTo>
                  <a:pt x="8859244" y="1448827"/>
                </a:lnTo>
                <a:lnTo>
                  <a:pt x="8909524" y="1445321"/>
                </a:lnTo>
                <a:lnTo>
                  <a:pt x="8958266" y="1441547"/>
                </a:lnTo>
                <a:lnTo>
                  <a:pt x="9005777" y="1437559"/>
                </a:lnTo>
                <a:lnTo>
                  <a:pt x="9052364" y="1433412"/>
                </a:lnTo>
                <a:lnTo>
                  <a:pt x="9078468" y="1430996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215134" y="5137789"/>
            <a:ext cx="6929120" cy="1714500"/>
          </a:xfrm>
          <a:custGeom>
            <a:avLst/>
            <a:gdLst/>
            <a:ahLst/>
            <a:cxnLst/>
            <a:rect l="l" t="t" r="r" b="b"/>
            <a:pathLst>
              <a:path w="6929120" h="1714500">
                <a:moveTo>
                  <a:pt x="0" y="1714114"/>
                </a:moveTo>
                <a:lnTo>
                  <a:pt x="32478" y="1677504"/>
                </a:lnTo>
                <a:lnTo>
                  <a:pt x="65062" y="1640922"/>
                </a:lnTo>
                <a:lnTo>
                  <a:pt x="97857" y="1604392"/>
                </a:lnTo>
                <a:lnTo>
                  <a:pt x="130968" y="1567941"/>
                </a:lnTo>
                <a:lnTo>
                  <a:pt x="164502" y="1531597"/>
                </a:lnTo>
                <a:lnTo>
                  <a:pt x="198563" y="1495384"/>
                </a:lnTo>
                <a:lnTo>
                  <a:pt x="233257" y="1459330"/>
                </a:lnTo>
                <a:lnTo>
                  <a:pt x="268691" y="1423460"/>
                </a:lnTo>
                <a:lnTo>
                  <a:pt x="304969" y="1387802"/>
                </a:lnTo>
                <a:lnTo>
                  <a:pt x="342198" y="1352381"/>
                </a:lnTo>
                <a:lnTo>
                  <a:pt x="380482" y="1317224"/>
                </a:lnTo>
                <a:lnTo>
                  <a:pt x="419928" y="1282357"/>
                </a:lnTo>
                <a:lnTo>
                  <a:pt x="460641" y="1247807"/>
                </a:lnTo>
                <a:lnTo>
                  <a:pt x="502726" y="1213600"/>
                </a:lnTo>
                <a:lnTo>
                  <a:pt x="546290" y="1179761"/>
                </a:lnTo>
                <a:lnTo>
                  <a:pt x="584001" y="1151608"/>
                </a:lnTo>
                <a:lnTo>
                  <a:pt x="623148" y="1123271"/>
                </a:lnTo>
                <a:lnTo>
                  <a:pt x="663590" y="1094825"/>
                </a:lnTo>
                <a:lnTo>
                  <a:pt x="705186" y="1066341"/>
                </a:lnTo>
                <a:lnTo>
                  <a:pt x="747797" y="1037895"/>
                </a:lnTo>
                <a:lnTo>
                  <a:pt x="791281" y="1009558"/>
                </a:lnTo>
                <a:lnTo>
                  <a:pt x="835499" y="981405"/>
                </a:lnTo>
                <a:lnTo>
                  <a:pt x="880309" y="953508"/>
                </a:lnTo>
                <a:lnTo>
                  <a:pt x="925571" y="925941"/>
                </a:lnTo>
                <a:lnTo>
                  <a:pt x="971144" y="898777"/>
                </a:lnTo>
                <a:lnTo>
                  <a:pt x="1016889" y="872090"/>
                </a:lnTo>
                <a:lnTo>
                  <a:pt x="1062664" y="845953"/>
                </a:lnTo>
                <a:lnTo>
                  <a:pt x="1108328" y="820439"/>
                </a:lnTo>
                <a:lnTo>
                  <a:pt x="1153743" y="795621"/>
                </a:lnTo>
                <a:lnTo>
                  <a:pt x="1198766" y="771573"/>
                </a:lnTo>
                <a:lnTo>
                  <a:pt x="1243257" y="748368"/>
                </a:lnTo>
                <a:lnTo>
                  <a:pt x="1287077" y="726080"/>
                </a:lnTo>
                <a:lnTo>
                  <a:pt x="1330083" y="704781"/>
                </a:lnTo>
                <a:lnTo>
                  <a:pt x="1376867" y="682188"/>
                </a:lnTo>
                <a:lnTo>
                  <a:pt x="1421739" y="661062"/>
                </a:lnTo>
                <a:lnTo>
                  <a:pt x="1465110" y="641246"/>
                </a:lnTo>
                <a:lnTo>
                  <a:pt x="1507387" y="622584"/>
                </a:lnTo>
                <a:lnTo>
                  <a:pt x="1548980" y="604920"/>
                </a:lnTo>
                <a:lnTo>
                  <a:pt x="1590298" y="588097"/>
                </a:lnTo>
                <a:lnTo>
                  <a:pt x="1631749" y="571957"/>
                </a:lnTo>
                <a:lnTo>
                  <a:pt x="1673742" y="556345"/>
                </a:lnTo>
                <a:lnTo>
                  <a:pt x="1716686" y="541105"/>
                </a:lnTo>
                <a:lnTo>
                  <a:pt x="1760990" y="526078"/>
                </a:lnTo>
                <a:lnTo>
                  <a:pt x="1807063" y="511110"/>
                </a:lnTo>
                <a:lnTo>
                  <a:pt x="1855313" y="496043"/>
                </a:lnTo>
                <a:lnTo>
                  <a:pt x="1906150" y="480720"/>
                </a:lnTo>
                <a:lnTo>
                  <a:pt x="1959981" y="464986"/>
                </a:lnTo>
                <a:lnTo>
                  <a:pt x="2017217" y="448683"/>
                </a:lnTo>
                <a:lnTo>
                  <a:pt x="2078266" y="431655"/>
                </a:lnTo>
                <a:lnTo>
                  <a:pt x="2118287" y="420762"/>
                </a:lnTo>
                <a:lnTo>
                  <a:pt x="2160573" y="409571"/>
                </a:lnTo>
                <a:lnTo>
                  <a:pt x="2204930" y="398120"/>
                </a:lnTo>
                <a:lnTo>
                  <a:pt x="2251162" y="386444"/>
                </a:lnTo>
                <a:lnTo>
                  <a:pt x="2299076" y="374581"/>
                </a:lnTo>
                <a:lnTo>
                  <a:pt x="2348476" y="362566"/>
                </a:lnTo>
                <a:lnTo>
                  <a:pt x="2399168" y="350436"/>
                </a:lnTo>
                <a:lnTo>
                  <a:pt x="2450958" y="338228"/>
                </a:lnTo>
                <a:lnTo>
                  <a:pt x="2503650" y="325978"/>
                </a:lnTo>
                <a:lnTo>
                  <a:pt x="2557051" y="313722"/>
                </a:lnTo>
                <a:lnTo>
                  <a:pt x="2610965" y="301498"/>
                </a:lnTo>
                <a:lnTo>
                  <a:pt x="2665198" y="289341"/>
                </a:lnTo>
                <a:lnTo>
                  <a:pt x="2719555" y="277288"/>
                </a:lnTo>
                <a:lnTo>
                  <a:pt x="2773843" y="265376"/>
                </a:lnTo>
                <a:lnTo>
                  <a:pt x="2827865" y="253641"/>
                </a:lnTo>
                <a:lnTo>
                  <a:pt x="2881428" y="242119"/>
                </a:lnTo>
                <a:lnTo>
                  <a:pt x="2934337" y="230847"/>
                </a:lnTo>
                <a:lnTo>
                  <a:pt x="2986397" y="219861"/>
                </a:lnTo>
                <a:lnTo>
                  <a:pt x="3037414" y="209199"/>
                </a:lnTo>
                <a:lnTo>
                  <a:pt x="3087193" y="198896"/>
                </a:lnTo>
                <a:lnTo>
                  <a:pt x="3135540" y="188988"/>
                </a:lnTo>
                <a:lnTo>
                  <a:pt x="3182260" y="179513"/>
                </a:lnTo>
                <a:lnTo>
                  <a:pt x="3227158" y="170507"/>
                </a:lnTo>
                <a:lnTo>
                  <a:pt x="3270040" y="162007"/>
                </a:lnTo>
                <a:lnTo>
                  <a:pt x="3310711" y="154048"/>
                </a:lnTo>
                <a:lnTo>
                  <a:pt x="3348977" y="146667"/>
                </a:lnTo>
                <a:lnTo>
                  <a:pt x="3418389" y="133592"/>
                </a:lnTo>
                <a:lnTo>
                  <a:pt x="3479552" y="122523"/>
                </a:lnTo>
                <a:lnTo>
                  <a:pt x="3533845" y="113216"/>
                </a:lnTo>
                <a:lnTo>
                  <a:pt x="3582645" y="105427"/>
                </a:lnTo>
                <a:lnTo>
                  <a:pt x="3627332" y="98914"/>
                </a:lnTo>
                <a:lnTo>
                  <a:pt x="3669283" y="93434"/>
                </a:lnTo>
                <a:lnTo>
                  <a:pt x="3709878" y="88743"/>
                </a:lnTo>
                <a:lnTo>
                  <a:pt x="3750493" y="84597"/>
                </a:lnTo>
                <a:lnTo>
                  <a:pt x="3792509" y="80754"/>
                </a:lnTo>
                <a:lnTo>
                  <a:pt x="3837303" y="76971"/>
                </a:lnTo>
                <a:lnTo>
                  <a:pt x="3886253" y="73004"/>
                </a:lnTo>
                <a:lnTo>
                  <a:pt x="3940739" y="68610"/>
                </a:lnTo>
                <a:lnTo>
                  <a:pt x="4002138" y="63546"/>
                </a:lnTo>
                <a:lnTo>
                  <a:pt x="4043658" y="60141"/>
                </a:lnTo>
                <a:lnTo>
                  <a:pt x="4087221" y="56722"/>
                </a:lnTo>
                <a:lnTo>
                  <a:pt x="4132635" y="53298"/>
                </a:lnTo>
                <a:lnTo>
                  <a:pt x="4179706" y="49882"/>
                </a:lnTo>
                <a:lnTo>
                  <a:pt x="4228243" y="46486"/>
                </a:lnTo>
                <a:lnTo>
                  <a:pt x="4278054" y="43120"/>
                </a:lnTo>
                <a:lnTo>
                  <a:pt x="4328945" y="39796"/>
                </a:lnTo>
                <a:lnTo>
                  <a:pt x="4380725" y="36527"/>
                </a:lnTo>
                <a:lnTo>
                  <a:pt x="4433201" y="33322"/>
                </a:lnTo>
                <a:lnTo>
                  <a:pt x="4486181" y="30195"/>
                </a:lnTo>
                <a:lnTo>
                  <a:pt x="4539473" y="27156"/>
                </a:lnTo>
                <a:lnTo>
                  <a:pt x="4592884" y="24217"/>
                </a:lnTo>
                <a:lnTo>
                  <a:pt x="4646221" y="21390"/>
                </a:lnTo>
                <a:lnTo>
                  <a:pt x="4699293" y="18686"/>
                </a:lnTo>
                <a:lnTo>
                  <a:pt x="4751908" y="16116"/>
                </a:lnTo>
                <a:lnTo>
                  <a:pt x="4803872" y="13693"/>
                </a:lnTo>
                <a:lnTo>
                  <a:pt x="4854994" y="11427"/>
                </a:lnTo>
                <a:lnTo>
                  <a:pt x="4905080" y="9331"/>
                </a:lnTo>
                <a:lnTo>
                  <a:pt x="4953940" y="7415"/>
                </a:lnTo>
                <a:lnTo>
                  <a:pt x="5001380" y="5692"/>
                </a:lnTo>
                <a:lnTo>
                  <a:pt x="5047208" y="4173"/>
                </a:lnTo>
                <a:lnTo>
                  <a:pt x="5311729" y="0"/>
                </a:lnTo>
                <a:lnTo>
                  <a:pt x="5586823" y="463"/>
                </a:lnTo>
                <a:lnTo>
                  <a:pt x="5802908" y="2782"/>
                </a:lnTo>
                <a:lnTo>
                  <a:pt x="5890399" y="4173"/>
                </a:lnTo>
                <a:lnTo>
                  <a:pt x="6496062" y="4173"/>
                </a:lnTo>
                <a:lnTo>
                  <a:pt x="6558386" y="6088"/>
                </a:lnTo>
                <a:lnTo>
                  <a:pt x="6618714" y="8722"/>
                </a:lnTo>
                <a:lnTo>
                  <a:pt x="6676352" y="11865"/>
                </a:lnTo>
                <a:lnTo>
                  <a:pt x="6730604" y="15310"/>
                </a:lnTo>
                <a:lnTo>
                  <a:pt x="6780774" y="18846"/>
                </a:lnTo>
                <a:lnTo>
                  <a:pt x="6826166" y="22267"/>
                </a:lnTo>
                <a:lnTo>
                  <a:pt x="6866084" y="25361"/>
                </a:lnTo>
                <a:lnTo>
                  <a:pt x="6899833" y="27922"/>
                </a:lnTo>
                <a:lnTo>
                  <a:pt x="6928866" y="30114"/>
                </a:lnTo>
              </a:path>
            </a:pathLst>
          </a:custGeom>
          <a:ln w="609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3177155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177155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901055" y="401685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910581" y="148319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910581" y="14831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3158105" y="21637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158105" y="21637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643996" y="5274147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694118" y="0"/>
                </a:moveTo>
                <a:lnTo>
                  <a:pt x="3898" y="402996"/>
                </a:lnTo>
                <a:lnTo>
                  <a:pt x="0" y="1202245"/>
                </a:lnTo>
                <a:lnTo>
                  <a:pt x="660971" y="1583855"/>
                </a:lnTo>
                <a:lnTo>
                  <a:pt x="739635" y="1583855"/>
                </a:lnTo>
                <a:lnTo>
                  <a:pt x="1390751" y="1203706"/>
                </a:lnTo>
                <a:lnTo>
                  <a:pt x="1394650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644005" y="5274150"/>
            <a:ext cx="1395095" cy="1584325"/>
          </a:xfrm>
          <a:custGeom>
            <a:avLst/>
            <a:gdLst/>
            <a:ahLst/>
            <a:cxnLst/>
            <a:rect l="l" t="t" r="r" b="b"/>
            <a:pathLst>
              <a:path w="1395095" h="158432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39625" y="1583850"/>
                </a:lnTo>
              </a:path>
              <a:path w="1395095" h="1584325">
                <a:moveTo>
                  <a:pt x="660947" y="1583850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74214" y="4007325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101358" y="0"/>
                </a:moveTo>
                <a:lnTo>
                  <a:pt x="0" y="62839"/>
                </a:lnTo>
                <a:lnTo>
                  <a:pt x="3429" y="1546059"/>
                </a:lnTo>
                <a:lnTo>
                  <a:pt x="107746" y="1606689"/>
                </a:lnTo>
                <a:lnTo>
                  <a:pt x="797979" y="1203693"/>
                </a:lnTo>
                <a:lnTo>
                  <a:pt x="801865" y="404444"/>
                </a:lnTo>
                <a:lnTo>
                  <a:pt x="10135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74213" y="4007325"/>
            <a:ext cx="802005" cy="1607185"/>
          </a:xfrm>
          <a:custGeom>
            <a:avLst/>
            <a:gdLst/>
            <a:ahLst/>
            <a:cxnLst/>
            <a:rect l="l" t="t" r="r" b="b"/>
            <a:pathLst>
              <a:path w="802005" h="1607185">
                <a:moveTo>
                  <a:pt x="0" y="62839"/>
                </a:moveTo>
                <a:lnTo>
                  <a:pt x="101358" y="0"/>
                </a:lnTo>
                <a:lnTo>
                  <a:pt x="801865" y="404444"/>
                </a:lnTo>
                <a:lnTo>
                  <a:pt x="797979" y="1203693"/>
                </a:lnTo>
                <a:lnTo>
                  <a:pt x="107746" y="1606689"/>
                </a:lnTo>
                <a:lnTo>
                  <a:pt x="3429" y="1546059"/>
                </a:lnTo>
                <a:lnTo>
                  <a:pt x="0" y="62839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205355" y="5293201"/>
            <a:ext cx="1395095" cy="1565275"/>
          </a:xfrm>
          <a:custGeom>
            <a:avLst/>
            <a:gdLst/>
            <a:ahLst/>
            <a:cxnLst/>
            <a:rect l="l" t="t" r="r" b="b"/>
            <a:pathLst>
              <a:path w="1395095" h="156527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72255" y="1564798"/>
                </a:lnTo>
              </a:path>
              <a:path w="1395095" h="1565275">
                <a:moveTo>
                  <a:pt x="627950" y="1564798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233931" y="27404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33931" y="274049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957830" y="4016848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91256" y="5302725"/>
            <a:ext cx="1395095" cy="1555750"/>
          </a:xfrm>
          <a:custGeom>
            <a:avLst/>
            <a:gdLst/>
            <a:ahLst/>
            <a:cxnLst/>
            <a:rect l="l" t="t" r="r" b="b"/>
            <a:pathLst>
              <a:path w="1395095" h="1555750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88567" y="1555275"/>
                </a:lnTo>
              </a:path>
              <a:path w="1395095" h="1555750">
                <a:moveTo>
                  <a:pt x="611455" y="1555275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710306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710306" y="2750023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976880" y="145462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987156" y="403590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6987156" y="4035900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730106" y="5312251"/>
            <a:ext cx="1395095" cy="1546225"/>
          </a:xfrm>
          <a:custGeom>
            <a:avLst/>
            <a:gdLst/>
            <a:ahLst/>
            <a:cxnLst/>
            <a:rect l="l" t="t" r="r" b="b"/>
            <a:pathLst>
              <a:path w="1395095" h="154622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804883" y="1545748"/>
                </a:lnTo>
              </a:path>
              <a:path w="1395095" h="1546225">
                <a:moveTo>
                  <a:pt x="594955" y="1545748"/>
                </a:moveTo>
                <a:lnTo>
                  <a:pt x="0" y="1202245"/>
                </a:lnTo>
                <a:lnTo>
                  <a:pt x="3886" y="40299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730107" y="275954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694118" y="0"/>
                </a:moveTo>
                <a:lnTo>
                  <a:pt x="3886" y="402996"/>
                </a:lnTo>
                <a:lnTo>
                  <a:pt x="0" y="1202245"/>
                </a:lnTo>
                <a:lnTo>
                  <a:pt x="700506" y="1606689"/>
                </a:lnTo>
                <a:lnTo>
                  <a:pt x="1390738" y="1203693"/>
                </a:lnTo>
                <a:lnTo>
                  <a:pt x="1394625" y="404444"/>
                </a:lnTo>
                <a:lnTo>
                  <a:pt x="694118" y="0"/>
                </a:lnTo>
                <a:close/>
              </a:path>
            </a:pathLst>
          </a:custGeom>
          <a:solidFill>
            <a:srgbClr val="FFFFFF">
              <a:alpha val="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730107" y="2759549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8463526" y="4043864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680478" y="0"/>
                </a:moveTo>
                <a:lnTo>
                  <a:pt x="3886" y="395033"/>
                </a:lnTo>
                <a:lnTo>
                  <a:pt x="0" y="1194282"/>
                </a:lnTo>
                <a:lnTo>
                  <a:pt x="680478" y="1587157"/>
                </a:lnTo>
                <a:lnTo>
                  <a:pt x="680478" y="0"/>
                </a:lnTo>
                <a:close/>
              </a:path>
            </a:pathLst>
          </a:custGeom>
          <a:solidFill>
            <a:srgbClr val="FFFFFF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8463531" y="4043868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886" y="395026"/>
                </a:moveTo>
                <a:lnTo>
                  <a:pt x="680468" y="0"/>
                </a:lnTo>
              </a:path>
              <a:path w="680720" h="1587500">
                <a:moveTo>
                  <a:pt x="680468" y="1587150"/>
                </a:moveTo>
                <a:lnTo>
                  <a:pt x="0" y="1194275"/>
                </a:lnTo>
                <a:lnTo>
                  <a:pt x="3886" y="3950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8463531" y="1500693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886" y="395026"/>
                </a:moveTo>
                <a:lnTo>
                  <a:pt x="680468" y="0"/>
                </a:lnTo>
              </a:path>
              <a:path w="680720" h="1587500">
                <a:moveTo>
                  <a:pt x="680468" y="1587150"/>
                </a:moveTo>
                <a:lnTo>
                  <a:pt x="0" y="1194275"/>
                </a:lnTo>
                <a:lnTo>
                  <a:pt x="3886" y="3950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9402" y="2341857"/>
            <a:ext cx="6145194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74A41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100" y="1076959"/>
            <a:ext cx="7677150" cy="432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36120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8251" y="6534698"/>
            <a:ext cx="690880" cy="17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361200"/>
                </a:solidFill>
                <a:latin typeface="Franklin Gothic Book"/>
                <a:cs typeface="Franklin Gothic Book"/>
              </a:defRPr>
            </a:lvl1pPr>
          </a:lstStyle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3830" y="6557173"/>
            <a:ext cx="256540" cy="198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93C500"/>
                </a:solidFill>
                <a:latin typeface="Franklin Gothic Book"/>
                <a:cs typeface="Franklin Gothic Book"/>
              </a:defRPr>
            </a:lvl1pPr>
          </a:lstStyle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9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5.png"/><Relationship Id="rId5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jp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8.jp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144000" y="6858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0" y="210024"/>
              <a:ext cx="9156700" cy="6654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21335"/>
              <a:ext cx="8295893" cy="6758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990" y="16002"/>
              <a:ext cx="8212073" cy="1744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3000" y="403110"/>
              <a:ext cx="3509009" cy="853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053" y="259092"/>
              <a:ext cx="3509009" cy="853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50339" y="1720250"/>
            <a:ext cx="57588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Managing</a:t>
            </a:r>
            <a:r>
              <a:rPr spc="-35" dirty="0"/>
              <a:t> </a:t>
            </a:r>
            <a:r>
              <a:rPr dirty="0"/>
              <a:t>Database</a:t>
            </a:r>
            <a:r>
              <a:rPr spc="-25" dirty="0"/>
              <a:t> </a:t>
            </a:r>
            <a:r>
              <a:rPr dirty="0"/>
              <a:t>Instance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3442716" y="2520695"/>
            <a:ext cx="2857500" cy="2924810"/>
            <a:chOff x="3442716" y="2520695"/>
            <a:chExt cx="2857500" cy="292481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9545" y="3213353"/>
              <a:ext cx="243839" cy="2438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2716" y="2520695"/>
              <a:ext cx="2857499" cy="29245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320443" y="5543393"/>
            <a:ext cx="515112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2000" b="1" i="1" spc="-5" dirty="0">
                <a:solidFill>
                  <a:srgbClr val="A14200"/>
                </a:solidFill>
                <a:latin typeface="Arial"/>
                <a:cs typeface="Arial"/>
              </a:rPr>
              <a:t>Database </a:t>
            </a:r>
            <a:r>
              <a:rPr sz="2000" b="1" i="1" spc="-10" dirty="0">
                <a:solidFill>
                  <a:srgbClr val="A14200"/>
                </a:solidFill>
                <a:latin typeface="Arial"/>
                <a:cs typeface="Arial"/>
              </a:rPr>
              <a:t>Management </a:t>
            </a:r>
            <a:r>
              <a:rPr sz="2000" b="1" i="1" spc="-5" dirty="0">
                <a:solidFill>
                  <a:srgbClr val="A14200"/>
                </a:solidFill>
                <a:latin typeface="Arial"/>
                <a:cs typeface="Arial"/>
              </a:rPr>
              <a:t>and Administration </a:t>
            </a:r>
            <a:r>
              <a:rPr sz="2000" b="1" i="1" spc="-545" dirty="0">
                <a:solidFill>
                  <a:srgbClr val="A14200"/>
                </a:solidFill>
                <a:latin typeface="Arial"/>
                <a:cs typeface="Arial"/>
              </a:rPr>
              <a:t> </a:t>
            </a:r>
            <a:r>
              <a:rPr sz="2000" b="1" i="1" spc="-10" dirty="0">
                <a:solidFill>
                  <a:srgbClr val="A14200"/>
                </a:solidFill>
                <a:latin typeface="Arial"/>
                <a:cs typeface="Arial"/>
              </a:rPr>
              <a:t>(COMP1638)</a:t>
            </a:r>
            <a:endParaRPr sz="20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2000" b="1" spc="-5" dirty="0">
                <a:solidFill>
                  <a:srgbClr val="A14200"/>
                </a:solidFill>
                <a:latin typeface="Arial"/>
                <a:cs typeface="Arial"/>
              </a:rPr>
              <a:t>Dr</a:t>
            </a:r>
            <a:r>
              <a:rPr sz="2000" b="1" spc="-10" dirty="0">
                <a:solidFill>
                  <a:srgbClr val="A14200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A14200"/>
                </a:solidFill>
                <a:latin typeface="Arial"/>
                <a:cs typeface="Arial"/>
              </a:rPr>
              <a:t>Tatiana</a:t>
            </a:r>
            <a:r>
              <a:rPr sz="2000" b="1" spc="-10" dirty="0">
                <a:solidFill>
                  <a:srgbClr val="A14200"/>
                </a:solidFill>
                <a:latin typeface="Arial"/>
                <a:cs typeface="Arial"/>
              </a:rPr>
              <a:t> Simmonds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7ED2EDE-FFE3-4053-8ECC-703F1D344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820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79" y="215935"/>
            <a:ext cx="3430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93C500"/>
                </a:solidFill>
              </a:rPr>
              <a:t>Shutdown</a:t>
            </a:r>
            <a:r>
              <a:rPr spc="-100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modes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392" y="753907"/>
            <a:ext cx="8451850" cy="5937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500" b="1" dirty="0">
                <a:solidFill>
                  <a:srgbClr val="361200"/>
                </a:solidFill>
                <a:latin typeface="Arial Narrow"/>
                <a:cs typeface="Arial Narrow"/>
              </a:rPr>
              <a:t>There</a:t>
            </a:r>
            <a:r>
              <a:rPr sz="3500" b="1" spc="-5" dirty="0">
                <a:solidFill>
                  <a:srgbClr val="361200"/>
                </a:solidFill>
                <a:latin typeface="Arial Narrow"/>
                <a:cs typeface="Arial Narrow"/>
              </a:rPr>
              <a:t> are</a:t>
            </a:r>
            <a:r>
              <a:rPr sz="35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500" b="1" spc="-5" dirty="0">
                <a:solidFill>
                  <a:srgbClr val="361200"/>
                </a:solidFill>
                <a:latin typeface="Arial Narrow"/>
                <a:cs typeface="Arial Narrow"/>
              </a:rPr>
              <a:t>different</a:t>
            </a:r>
            <a:r>
              <a:rPr sz="35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500" b="1" spc="-10" dirty="0">
                <a:solidFill>
                  <a:srgbClr val="361200"/>
                </a:solidFill>
                <a:latin typeface="Arial Narrow"/>
                <a:cs typeface="Arial Narrow"/>
              </a:rPr>
              <a:t>shutdown</a:t>
            </a:r>
            <a:r>
              <a:rPr sz="3500" b="1" spc="-5" dirty="0">
                <a:solidFill>
                  <a:srgbClr val="361200"/>
                </a:solidFill>
                <a:latin typeface="Arial Narrow"/>
                <a:cs typeface="Arial Narrow"/>
              </a:rPr>
              <a:t> modes:</a:t>
            </a:r>
            <a:endParaRPr sz="3500">
              <a:latin typeface="Arial Narrow"/>
              <a:cs typeface="Arial Narrow"/>
            </a:endParaRPr>
          </a:p>
          <a:p>
            <a:pPr marL="584200" indent="-274320">
              <a:lnSpc>
                <a:spcPct val="100000"/>
              </a:lnSpc>
              <a:spcBef>
                <a:spcPts val="20"/>
              </a:spcBef>
              <a:buClr>
                <a:srgbClr val="496200"/>
              </a:buClr>
              <a:buSzPct val="78846"/>
              <a:buFont typeface="Wingdings"/>
              <a:buChar char=""/>
              <a:tabLst>
                <a:tab pos="584200" algn="l"/>
              </a:tabLst>
            </a:pPr>
            <a:r>
              <a:rPr sz="2600" b="1" spc="-45" dirty="0">
                <a:solidFill>
                  <a:srgbClr val="FF0000"/>
                </a:solidFill>
                <a:latin typeface="Arial Narrow"/>
                <a:cs typeface="Arial Narrow"/>
              </a:rPr>
              <a:t>ABORT</a:t>
            </a:r>
            <a:r>
              <a:rPr sz="2600" b="1" spc="-45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endParaRPr sz="2600">
              <a:latin typeface="Arial Narrow"/>
              <a:cs typeface="Arial Narrow"/>
            </a:endParaRPr>
          </a:p>
          <a:p>
            <a:pPr marL="857885" marR="5080" lvl="1" indent="-228600">
              <a:lnSpc>
                <a:spcPts val="2300"/>
              </a:lnSpc>
              <a:spcBef>
                <a:spcPts val="570"/>
              </a:spcBef>
              <a:buClr>
                <a:srgbClr val="496200"/>
              </a:buClr>
              <a:buSzPct val="75000"/>
              <a:buFont typeface="Wingdings"/>
              <a:buChar char=""/>
              <a:tabLst>
                <a:tab pos="858519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Performs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least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amount of work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before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shutting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down.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Because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this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mode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requires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recovery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before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startup,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use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it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 Narrow"/>
                <a:cs typeface="Arial Narrow"/>
              </a:rPr>
              <a:t>only </a:t>
            </a:r>
            <a:r>
              <a:rPr sz="2400" b="1" spc="-535" dirty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when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necessary.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typically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used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when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no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other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form of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shutdown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works,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 when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you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need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down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immediately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because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impending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situation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(such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as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notice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of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a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power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outage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within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seconds).</a:t>
            </a:r>
            <a:endParaRPr sz="2400">
              <a:latin typeface="Arial Narrow"/>
              <a:cs typeface="Arial Narrow"/>
            </a:endParaRPr>
          </a:p>
          <a:p>
            <a:pPr marL="584200" marR="125730" indent="-274320">
              <a:lnSpc>
                <a:spcPts val="2500"/>
              </a:lnSpc>
              <a:spcBef>
                <a:spcPts val="630"/>
              </a:spcBef>
              <a:buClr>
                <a:srgbClr val="496200"/>
              </a:buClr>
              <a:buSzPct val="78846"/>
              <a:buFont typeface="Wingdings"/>
              <a:buChar char=""/>
              <a:tabLst>
                <a:tab pos="584200" algn="l"/>
              </a:tabLst>
            </a:pPr>
            <a:r>
              <a:rPr sz="2600" b="1" spc="-20" dirty="0">
                <a:solidFill>
                  <a:srgbClr val="FF0000"/>
                </a:solidFill>
                <a:latin typeface="Arial Narrow"/>
                <a:cs typeface="Arial Narrow"/>
              </a:rPr>
              <a:t>IMMEDIATE</a:t>
            </a:r>
            <a:r>
              <a:rPr sz="2600" b="1" spc="-20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r>
              <a:rPr sz="26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Is the</a:t>
            </a:r>
            <a:r>
              <a:rPr sz="26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most</a:t>
            </a:r>
            <a:r>
              <a:rPr sz="26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typically</a:t>
            </a:r>
            <a:r>
              <a:rPr sz="26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used</a:t>
            </a:r>
            <a:r>
              <a:rPr sz="26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option.</a:t>
            </a:r>
            <a:r>
              <a:rPr sz="26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Uncommitted </a:t>
            </a:r>
            <a:r>
              <a:rPr sz="2600" b="1" spc="-58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transactions</a:t>
            </a:r>
            <a:r>
              <a:rPr sz="26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are</a:t>
            </a:r>
            <a:r>
              <a:rPr sz="26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rolled</a:t>
            </a:r>
            <a:r>
              <a:rPr sz="26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back.</a:t>
            </a:r>
            <a:endParaRPr sz="2600">
              <a:latin typeface="Arial Narrow"/>
              <a:cs typeface="Arial Narrow"/>
            </a:endParaRPr>
          </a:p>
          <a:p>
            <a:pPr marL="584200" indent="-274320">
              <a:lnSpc>
                <a:spcPct val="100000"/>
              </a:lnSpc>
              <a:spcBef>
                <a:spcPts val="15"/>
              </a:spcBef>
              <a:buClr>
                <a:srgbClr val="496200"/>
              </a:buClr>
              <a:buSzPct val="78846"/>
              <a:buFont typeface="Wingdings"/>
              <a:buChar char=""/>
              <a:tabLst>
                <a:tab pos="584200" algn="l"/>
              </a:tabLst>
            </a:pPr>
            <a:r>
              <a:rPr sz="2600" b="1" spc="-5" dirty="0">
                <a:solidFill>
                  <a:srgbClr val="FF0000"/>
                </a:solidFill>
                <a:latin typeface="Arial Narrow"/>
                <a:cs typeface="Arial Narrow"/>
              </a:rPr>
              <a:t>TRANSACTIONAL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r>
              <a:rPr sz="2600" b="1" spc="-8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Allows</a:t>
            </a:r>
            <a:r>
              <a:rPr sz="26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transactions</a:t>
            </a:r>
            <a:r>
              <a:rPr sz="26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26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finish.</a:t>
            </a:r>
            <a:endParaRPr sz="2600">
              <a:latin typeface="Arial Narrow"/>
              <a:cs typeface="Arial Narrow"/>
            </a:endParaRPr>
          </a:p>
          <a:p>
            <a:pPr marL="584200" indent="-274320">
              <a:lnSpc>
                <a:spcPts val="3120"/>
              </a:lnSpc>
              <a:buClr>
                <a:srgbClr val="496200"/>
              </a:buClr>
              <a:buSzPct val="78846"/>
              <a:buFont typeface="Wingdings"/>
              <a:buChar char=""/>
              <a:tabLst>
                <a:tab pos="584200" algn="l"/>
              </a:tabLst>
            </a:pPr>
            <a:r>
              <a:rPr sz="2600" b="1" spc="-5" dirty="0">
                <a:solidFill>
                  <a:srgbClr val="FF0000"/>
                </a:solidFill>
                <a:latin typeface="Arial Narrow"/>
                <a:cs typeface="Arial Narrow"/>
              </a:rPr>
              <a:t>NORMAL: </a:t>
            </a:r>
            <a:r>
              <a:rPr sz="2600" b="1" spc="-20" dirty="0">
                <a:solidFill>
                  <a:srgbClr val="361200"/>
                </a:solidFill>
                <a:latin typeface="Arial Narrow"/>
                <a:cs typeface="Arial Narrow"/>
              </a:rPr>
              <a:t>Waits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 for</a:t>
            </a:r>
            <a:r>
              <a:rPr sz="26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sessions</a:t>
            </a:r>
            <a:r>
              <a:rPr sz="26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26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600" b="1" spc="-5" dirty="0">
                <a:solidFill>
                  <a:srgbClr val="361200"/>
                </a:solidFill>
                <a:latin typeface="Arial Narrow"/>
                <a:cs typeface="Arial Narrow"/>
              </a:rPr>
              <a:t>disconnect.</a:t>
            </a:r>
            <a:endParaRPr sz="2600">
              <a:latin typeface="Arial Narrow"/>
              <a:cs typeface="Arial Narrow"/>
            </a:endParaRPr>
          </a:p>
          <a:p>
            <a:pPr marL="12700">
              <a:lnSpc>
                <a:spcPts val="3600"/>
              </a:lnSpc>
            </a:pPr>
            <a:r>
              <a:rPr sz="240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ABORT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fastest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NORMAL</a:t>
            </a:r>
            <a:r>
              <a:rPr sz="3000" b="1" spc="-5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slowest.</a:t>
            </a:r>
            <a:endParaRPr sz="3000">
              <a:latin typeface="Arial Narrow"/>
              <a:cs typeface="Arial Narrow"/>
            </a:endParaRPr>
          </a:p>
          <a:p>
            <a:pPr marL="286385" marR="309245" indent="-274320">
              <a:lnSpc>
                <a:spcPts val="2880"/>
              </a:lnSpc>
              <a:spcBef>
                <a:spcPts val="695"/>
              </a:spcBef>
            </a:pPr>
            <a:r>
              <a:rPr sz="240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NORMAL</a:t>
            </a:r>
            <a:r>
              <a:rPr sz="3000" b="1" spc="-6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TRANSACTIONAL</a:t>
            </a:r>
            <a:r>
              <a:rPr sz="3000" b="1" spc="-5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30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 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3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long</a:t>
            </a:r>
            <a:r>
              <a:rPr sz="30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time </a:t>
            </a:r>
            <a:r>
              <a:rPr sz="3000" b="1" spc="-67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depending on the number of sessions and </a:t>
            </a:r>
            <a:r>
              <a:rPr sz="3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transactions.</a:t>
            </a:r>
            <a:endParaRPr sz="300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10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B586B3D-C435-42CE-B51F-9702EC65A6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308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49784"/>
            <a:ext cx="64852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500"/>
                </a:solidFill>
              </a:rPr>
              <a:t>Shutting</a:t>
            </a:r>
            <a:r>
              <a:rPr spc="-95" dirty="0">
                <a:solidFill>
                  <a:srgbClr val="93C500"/>
                </a:solidFill>
              </a:rPr>
              <a:t> </a:t>
            </a:r>
            <a:r>
              <a:rPr spc="-5" dirty="0">
                <a:solidFill>
                  <a:srgbClr val="93C500"/>
                </a:solidFill>
              </a:rPr>
              <a:t>down</a:t>
            </a:r>
          </a:p>
          <a:p>
            <a:pPr marL="12700">
              <a:lnSpc>
                <a:spcPct val="100000"/>
              </a:lnSpc>
            </a:pPr>
            <a:r>
              <a:rPr dirty="0">
                <a:solidFill>
                  <a:srgbClr val="93C500"/>
                </a:solidFill>
              </a:rPr>
              <a:t>a database</a:t>
            </a:r>
            <a:r>
              <a:rPr spc="-15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instance</a:t>
            </a:r>
            <a:r>
              <a:rPr spc="-20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in SQL*Plus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9913" y="1775332"/>
            <a:ext cx="8636000" cy="4692650"/>
            <a:chOff x="319913" y="1775332"/>
            <a:chExt cx="8636000" cy="4692650"/>
          </a:xfrm>
        </p:grpSpPr>
        <p:sp>
          <p:nvSpPr>
            <p:cNvPr id="4" name="object 4"/>
            <p:cNvSpPr/>
            <p:nvPr/>
          </p:nvSpPr>
          <p:spPr>
            <a:xfrm>
              <a:off x="2262758" y="3354704"/>
              <a:ext cx="6411595" cy="400050"/>
            </a:xfrm>
            <a:custGeom>
              <a:avLst/>
              <a:gdLst/>
              <a:ahLst/>
              <a:cxnLst/>
              <a:rect l="l" t="t" r="r" b="b"/>
              <a:pathLst>
                <a:path w="6411595" h="400050">
                  <a:moveTo>
                    <a:pt x="6411468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6411468" y="400050"/>
                  </a:lnTo>
                  <a:lnTo>
                    <a:pt x="6411468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62758" y="3354704"/>
              <a:ext cx="6411595" cy="400050"/>
            </a:xfrm>
            <a:custGeom>
              <a:avLst/>
              <a:gdLst/>
              <a:ahLst/>
              <a:cxnLst/>
              <a:rect l="l" t="t" r="r" b="b"/>
              <a:pathLst>
                <a:path w="6411595" h="400050">
                  <a:moveTo>
                    <a:pt x="0" y="0"/>
                  </a:moveTo>
                  <a:lnTo>
                    <a:pt x="6411468" y="0"/>
                  </a:lnTo>
                  <a:lnTo>
                    <a:pt x="6411468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74951" y="5242179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641223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6412230" y="400050"/>
                  </a:lnTo>
                  <a:lnTo>
                    <a:pt x="641223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74951" y="5242179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0" y="0"/>
                  </a:moveTo>
                  <a:lnTo>
                    <a:pt x="6412230" y="0"/>
                  </a:lnTo>
                  <a:lnTo>
                    <a:pt x="641223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74951" y="60552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6412230" y="0"/>
                  </a:moveTo>
                  <a:lnTo>
                    <a:pt x="0" y="0"/>
                  </a:lnTo>
                  <a:lnTo>
                    <a:pt x="0" y="400049"/>
                  </a:lnTo>
                  <a:lnTo>
                    <a:pt x="6412230" y="400049"/>
                  </a:lnTo>
                  <a:lnTo>
                    <a:pt x="641223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4951" y="60552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0" y="0"/>
                  </a:moveTo>
                  <a:lnTo>
                    <a:pt x="6412230" y="0"/>
                  </a:lnTo>
                  <a:lnTo>
                    <a:pt x="6412230" y="400049"/>
                  </a:lnTo>
                  <a:lnTo>
                    <a:pt x="0" y="400049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74951" y="43788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641223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6412230" y="400050"/>
                  </a:lnTo>
                  <a:lnTo>
                    <a:pt x="641223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74951" y="43788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0" y="0"/>
                  </a:moveTo>
                  <a:lnTo>
                    <a:pt x="6412230" y="0"/>
                  </a:lnTo>
                  <a:lnTo>
                    <a:pt x="641223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613" y="1788032"/>
              <a:ext cx="8610600" cy="400050"/>
            </a:xfrm>
            <a:custGeom>
              <a:avLst/>
              <a:gdLst/>
              <a:ahLst/>
              <a:cxnLst/>
              <a:rect l="l" t="t" r="r" b="b"/>
              <a:pathLst>
                <a:path w="8610600" h="400050">
                  <a:moveTo>
                    <a:pt x="861060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8610600" y="400050"/>
                  </a:lnTo>
                  <a:lnTo>
                    <a:pt x="861060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2613" y="1788032"/>
              <a:ext cx="8610600" cy="400050"/>
            </a:xfrm>
            <a:custGeom>
              <a:avLst/>
              <a:gdLst/>
              <a:ahLst/>
              <a:cxnLst/>
              <a:rect l="l" t="t" r="r" b="b"/>
              <a:pathLst>
                <a:path w="8610600" h="400050">
                  <a:moveTo>
                    <a:pt x="0" y="0"/>
                  </a:moveTo>
                  <a:lnTo>
                    <a:pt x="8610600" y="0"/>
                  </a:lnTo>
                  <a:lnTo>
                    <a:pt x="861060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90952" y="27024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6412230" y="0"/>
                  </a:moveTo>
                  <a:lnTo>
                    <a:pt x="0" y="0"/>
                  </a:lnTo>
                  <a:lnTo>
                    <a:pt x="0" y="400050"/>
                  </a:lnTo>
                  <a:lnTo>
                    <a:pt x="6412230" y="400050"/>
                  </a:lnTo>
                  <a:lnTo>
                    <a:pt x="641223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90952" y="2702432"/>
              <a:ext cx="6412230" cy="400050"/>
            </a:xfrm>
            <a:custGeom>
              <a:avLst/>
              <a:gdLst/>
              <a:ahLst/>
              <a:cxnLst/>
              <a:rect l="l" t="t" r="r" b="b"/>
              <a:pathLst>
                <a:path w="6412230" h="400050">
                  <a:moveTo>
                    <a:pt x="0" y="0"/>
                  </a:moveTo>
                  <a:lnTo>
                    <a:pt x="6412230" y="0"/>
                  </a:lnTo>
                  <a:lnTo>
                    <a:pt x="6412230" y="400050"/>
                  </a:lnTo>
                  <a:lnTo>
                    <a:pt x="0" y="400050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45186" y="1791144"/>
            <a:ext cx="8585835" cy="459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urier New"/>
                <a:cs typeface="Courier New"/>
              </a:rPr>
              <a:t>SHUTDOWN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[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ourier New"/>
                <a:cs typeface="Courier New"/>
              </a:rPr>
              <a:t>NORMAL</a:t>
            </a:r>
            <a:r>
              <a:rPr sz="2000" b="1" spc="-5" dirty="0">
                <a:latin typeface="Courier New"/>
                <a:cs typeface="Courier New"/>
              </a:rPr>
              <a:t> |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TRANSACTIONAL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|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IMMEDIATE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|</a:t>
            </a:r>
            <a:r>
              <a:rPr sz="2000" b="1" spc="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ABORT</a:t>
            </a:r>
            <a:r>
              <a:rPr sz="2000" b="1" spc="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]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ourier New"/>
              <a:cs typeface="Courier New"/>
            </a:endParaRPr>
          </a:p>
          <a:p>
            <a:pPr marL="2037080">
              <a:lnSpc>
                <a:spcPct val="100000"/>
              </a:lnSpc>
            </a:pP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-3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shutdown;</a:t>
            </a:r>
            <a:endParaRPr sz="2000">
              <a:latin typeface="Courier New"/>
              <a:cs typeface="Courier New"/>
            </a:endParaRPr>
          </a:p>
          <a:p>
            <a:pPr marL="431800">
              <a:lnSpc>
                <a:spcPct val="100000"/>
              </a:lnSpc>
              <a:spcBef>
                <a:spcPts val="20"/>
              </a:spcBef>
            </a:pPr>
            <a:r>
              <a:rPr sz="1800" b="1" spc="-5" dirty="0">
                <a:solidFill>
                  <a:srgbClr val="3D3C2C"/>
                </a:solidFill>
                <a:latin typeface="Arial"/>
                <a:cs typeface="Arial"/>
              </a:rPr>
              <a:t>the</a:t>
            </a:r>
            <a:r>
              <a:rPr sz="1800" b="1" spc="-50" dirty="0">
                <a:solidFill>
                  <a:srgbClr val="3D3C2C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D3C2C"/>
                </a:solidFill>
                <a:latin typeface="Arial"/>
                <a:cs typeface="Arial"/>
              </a:rPr>
              <a:t>same</a:t>
            </a:r>
            <a:endParaRPr sz="1800">
              <a:latin typeface="Arial"/>
              <a:cs typeface="Arial"/>
            </a:endParaRPr>
          </a:p>
          <a:p>
            <a:pPr marL="2008505">
              <a:lnSpc>
                <a:spcPct val="100000"/>
              </a:lnSpc>
              <a:spcBef>
                <a:spcPts val="555"/>
              </a:spcBef>
            </a:pP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shutdown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normal;</a:t>
            </a:r>
            <a:endParaRPr sz="2000">
              <a:latin typeface="Courier New"/>
              <a:cs typeface="Courier New"/>
            </a:endParaRPr>
          </a:p>
          <a:p>
            <a:pPr marL="2021205" marR="2286000">
              <a:lnSpc>
                <a:spcPct val="275000"/>
              </a:lnSpc>
              <a:spcBef>
                <a:spcPts val="1465"/>
              </a:spcBef>
            </a:pPr>
            <a:r>
              <a:rPr sz="2000" b="1" spc="-5" dirty="0">
                <a:latin typeface="Courier New"/>
                <a:cs typeface="Courier New"/>
              </a:rPr>
              <a:t>SQL&gt; shutdown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transactional; </a:t>
            </a:r>
            <a:r>
              <a:rPr sz="2000" b="1" spc="-118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7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shutdown</a:t>
            </a:r>
            <a:r>
              <a:rPr sz="2000" b="1" spc="7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immediate; </a:t>
            </a:r>
            <a:r>
              <a:rPr sz="2000" b="1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SQL&gt; shutdown abort;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7734" y="1654301"/>
            <a:ext cx="8952230" cy="5187950"/>
            <a:chOff x="157734" y="1654301"/>
            <a:chExt cx="8952230" cy="5187950"/>
          </a:xfrm>
        </p:grpSpPr>
        <p:sp>
          <p:nvSpPr>
            <p:cNvPr id="18" name="object 18"/>
            <p:cNvSpPr/>
            <p:nvPr/>
          </p:nvSpPr>
          <p:spPr>
            <a:xfrm>
              <a:off x="179832" y="1676399"/>
              <a:ext cx="1581150" cy="609600"/>
            </a:xfrm>
            <a:custGeom>
              <a:avLst/>
              <a:gdLst/>
              <a:ahLst/>
              <a:cxnLst/>
              <a:rect l="l" t="t" r="r" b="b"/>
              <a:pathLst>
                <a:path w="1581150" h="609600">
                  <a:moveTo>
                    <a:pt x="0" y="0"/>
                  </a:moveTo>
                  <a:lnTo>
                    <a:pt x="1581150" y="0"/>
                  </a:lnTo>
                  <a:lnTo>
                    <a:pt x="158115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441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607" y="6514337"/>
              <a:ext cx="435100" cy="32765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11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3A22CC3-766B-4621-807B-70EA4EE9FE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51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3" y="0"/>
            <a:ext cx="9096375" cy="6858000"/>
            <a:chOff x="51053" y="0"/>
            <a:chExt cx="9096375" cy="685800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1" y="102107"/>
              <a:ext cx="8843009" cy="6675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324" y="0"/>
              <a:ext cx="8837930" cy="6858000"/>
            </a:xfrm>
            <a:custGeom>
              <a:avLst/>
              <a:gdLst/>
              <a:ahLst/>
              <a:cxnLst/>
              <a:rect l="l" t="t" r="r" b="b"/>
              <a:pathLst>
                <a:path w="8837930" h="6858000">
                  <a:moveTo>
                    <a:pt x="8837676" y="0"/>
                  </a:moveTo>
                  <a:lnTo>
                    <a:pt x="8686800" y="0"/>
                  </a:lnTo>
                  <a:lnTo>
                    <a:pt x="8458200" y="0"/>
                  </a:lnTo>
                  <a:lnTo>
                    <a:pt x="8001000" y="0"/>
                  </a:lnTo>
                  <a:lnTo>
                    <a:pt x="7924800" y="0"/>
                  </a:lnTo>
                  <a:lnTo>
                    <a:pt x="7924800" y="1572755"/>
                  </a:lnTo>
                  <a:lnTo>
                    <a:pt x="7924800" y="1629905"/>
                  </a:lnTo>
                  <a:lnTo>
                    <a:pt x="6400800" y="1629905"/>
                  </a:lnTo>
                  <a:lnTo>
                    <a:pt x="6400800" y="1572755"/>
                  </a:lnTo>
                  <a:lnTo>
                    <a:pt x="7924800" y="1572755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8837676" y="6858000"/>
                  </a:lnTo>
                  <a:lnTo>
                    <a:pt x="8837676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1" y="5068941"/>
              <a:ext cx="9078595" cy="1133475"/>
            </a:xfrm>
            <a:custGeom>
              <a:avLst/>
              <a:gdLst/>
              <a:ahLst/>
              <a:cxnLst/>
              <a:rect l="l" t="t" r="r" b="b"/>
              <a:pathLst>
                <a:path w="9078595" h="1133475">
                  <a:moveTo>
                    <a:pt x="0" y="1082738"/>
                  </a:moveTo>
                  <a:lnTo>
                    <a:pt x="44897" y="1085436"/>
                  </a:lnTo>
                  <a:lnTo>
                    <a:pt x="89827" y="1088128"/>
                  </a:lnTo>
                  <a:lnTo>
                    <a:pt x="134821" y="1090805"/>
                  </a:lnTo>
                  <a:lnTo>
                    <a:pt x="179912" y="1093462"/>
                  </a:lnTo>
                  <a:lnTo>
                    <a:pt x="225132" y="1096090"/>
                  </a:lnTo>
                  <a:lnTo>
                    <a:pt x="270513" y="1098684"/>
                  </a:lnTo>
                  <a:lnTo>
                    <a:pt x="316087" y="1101237"/>
                  </a:lnTo>
                  <a:lnTo>
                    <a:pt x="361886" y="1103741"/>
                  </a:lnTo>
                  <a:lnTo>
                    <a:pt x="407944" y="1106189"/>
                  </a:lnTo>
                  <a:lnTo>
                    <a:pt x="454291" y="1108575"/>
                  </a:lnTo>
                  <a:lnTo>
                    <a:pt x="500961" y="1110891"/>
                  </a:lnTo>
                  <a:lnTo>
                    <a:pt x="547985" y="1113131"/>
                  </a:lnTo>
                  <a:lnTo>
                    <a:pt x="595396" y="1115288"/>
                  </a:lnTo>
                  <a:lnTo>
                    <a:pt x="643225" y="1117355"/>
                  </a:lnTo>
                  <a:lnTo>
                    <a:pt x="691506" y="1119324"/>
                  </a:lnTo>
                  <a:lnTo>
                    <a:pt x="740269" y="1121190"/>
                  </a:lnTo>
                  <a:lnTo>
                    <a:pt x="789549" y="1122944"/>
                  </a:lnTo>
                  <a:lnTo>
                    <a:pt x="839376" y="1124580"/>
                  </a:lnTo>
                  <a:lnTo>
                    <a:pt x="889783" y="1126092"/>
                  </a:lnTo>
                  <a:lnTo>
                    <a:pt x="940802" y="1127471"/>
                  </a:lnTo>
                  <a:lnTo>
                    <a:pt x="992466" y="1128712"/>
                  </a:lnTo>
                  <a:lnTo>
                    <a:pt x="1044806" y="1129807"/>
                  </a:lnTo>
                  <a:lnTo>
                    <a:pt x="1097855" y="1130750"/>
                  </a:lnTo>
                  <a:lnTo>
                    <a:pt x="1151645" y="1131532"/>
                  </a:lnTo>
                  <a:lnTo>
                    <a:pt x="1206208" y="1132149"/>
                  </a:lnTo>
                  <a:lnTo>
                    <a:pt x="1261577" y="1132591"/>
                  </a:lnTo>
                  <a:lnTo>
                    <a:pt x="1317784" y="1132853"/>
                  </a:lnTo>
                  <a:lnTo>
                    <a:pt x="1374860" y="1132928"/>
                  </a:lnTo>
                  <a:lnTo>
                    <a:pt x="1432838" y="1132809"/>
                  </a:lnTo>
                  <a:lnTo>
                    <a:pt x="1491751" y="1132488"/>
                  </a:lnTo>
                  <a:lnTo>
                    <a:pt x="1551631" y="1131959"/>
                  </a:lnTo>
                  <a:lnTo>
                    <a:pt x="1612509" y="1131215"/>
                  </a:lnTo>
                  <a:lnTo>
                    <a:pt x="1674418" y="1130249"/>
                  </a:lnTo>
                  <a:lnTo>
                    <a:pt x="1717546" y="1129503"/>
                  </a:lnTo>
                  <a:lnTo>
                    <a:pt x="1761075" y="1128747"/>
                  </a:lnTo>
                  <a:lnTo>
                    <a:pt x="1805004" y="1127978"/>
                  </a:lnTo>
                  <a:lnTo>
                    <a:pt x="1849325" y="1127191"/>
                  </a:lnTo>
                  <a:lnTo>
                    <a:pt x="1894036" y="1126383"/>
                  </a:lnTo>
                  <a:lnTo>
                    <a:pt x="1939132" y="1125548"/>
                  </a:lnTo>
                  <a:lnTo>
                    <a:pt x="1984608" y="1124683"/>
                  </a:lnTo>
                  <a:lnTo>
                    <a:pt x="2030459" y="1123784"/>
                  </a:lnTo>
                  <a:lnTo>
                    <a:pt x="2076681" y="1122846"/>
                  </a:lnTo>
                  <a:lnTo>
                    <a:pt x="2123270" y="1121865"/>
                  </a:lnTo>
                  <a:lnTo>
                    <a:pt x="2170221" y="1120837"/>
                  </a:lnTo>
                  <a:lnTo>
                    <a:pt x="2217530" y="1119758"/>
                  </a:lnTo>
                  <a:lnTo>
                    <a:pt x="2265192" y="1118624"/>
                  </a:lnTo>
                  <a:lnTo>
                    <a:pt x="2313202" y="1117430"/>
                  </a:lnTo>
                  <a:lnTo>
                    <a:pt x="2361556" y="1116172"/>
                  </a:lnTo>
                  <a:lnTo>
                    <a:pt x="2410250" y="1114846"/>
                  </a:lnTo>
                  <a:lnTo>
                    <a:pt x="2459279" y="1113448"/>
                  </a:lnTo>
                  <a:lnTo>
                    <a:pt x="2508638" y="1111974"/>
                  </a:lnTo>
                  <a:lnTo>
                    <a:pt x="2558324" y="1110419"/>
                  </a:lnTo>
                  <a:lnTo>
                    <a:pt x="2608331" y="1108780"/>
                  </a:lnTo>
                  <a:lnTo>
                    <a:pt x="2658654" y="1107052"/>
                  </a:lnTo>
                  <a:lnTo>
                    <a:pt x="2709291" y="1105230"/>
                  </a:lnTo>
                  <a:lnTo>
                    <a:pt x="2760235" y="1103312"/>
                  </a:lnTo>
                  <a:lnTo>
                    <a:pt x="2811483" y="1101291"/>
                  </a:lnTo>
                  <a:lnTo>
                    <a:pt x="2863029" y="1099166"/>
                  </a:lnTo>
                  <a:lnTo>
                    <a:pt x="2914870" y="1096930"/>
                  </a:lnTo>
                  <a:lnTo>
                    <a:pt x="2967001" y="1094580"/>
                  </a:lnTo>
                  <a:lnTo>
                    <a:pt x="3019418" y="1092112"/>
                  </a:lnTo>
                  <a:lnTo>
                    <a:pt x="3072115" y="1089522"/>
                  </a:lnTo>
                  <a:lnTo>
                    <a:pt x="3125088" y="1086805"/>
                  </a:lnTo>
                  <a:lnTo>
                    <a:pt x="3178334" y="1083957"/>
                  </a:lnTo>
                  <a:lnTo>
                    <a:pt x="3231847" y="1080975"/>
                  </a:lnTo>
                  <a:lnTo>
                    <a:pt x="3285622" y="1077853"/>
                  </a:lnTo>
                  <a:lnTo>
                    <a:pt x="3339656" y="1074588"/>
                  </a:lnTo>
                  <a:lnTo>
                    <a:pt x="3393944" y="1071175"/>
                  </a:lnTo>
                  <a:lnTo>
                    <a:pt x="3448481" y="1067611"/>
                  </a:lnTo>
                  <a:lnTo>
                    <a:pt x="3503263" y="1063890"/>
                  </a:lnTo>
                  <a:lnTo>
                    <a:pt x="3558285" y="1060010"/>
                  </a:lnTo>
                  <a:lnTo>
                    <a:pt x="3613543" y="1055965"/>
                  </a:lnTo>
                  <a:lnTo>
                    <a:pt x="3669032" y="1051752"/>
                  </a:lnTo>
                  <a:lnTo>
                    <a:pt x="3724748" y="1047366"/>
                  </a:lnTo>
                  <a:lnTo>
                    <a:pt x="3780687" y="1042803"/>
                  </a:lnTo>
                  <a:lnTo>
                    <a:pt x="3836843" y="1038060"/>
                  </a:lnTo>
                  <a:lnTo>
                    <a:pt x="3893212" y="1033131"/>
                  </a:lnTo>
                  <a:lnTo>
                    <a:pt x="3949790" y="1028012"/>
                  </a:lnTo>
                  <a:lnTo>
                    <a:pt x="4006572" y="1022700"/>
                  </a:lnTo>
                  <a:lnTo>
                    <a:pt x="4063553" y="1017190"/>
                  </a:lnTo>
                  <a:lnTo>
                    <a:pt x="4120730" y="1011479"/>
                  </a:lnTo>
                  <a:lnTo>
                    <a:pt x="4166103" y="1006840"/>
                  </a:lnTo>
                  <a:lnTo>
                    <a:pt x="4212068" y="1002076"/>
                  </a:lnTo>
                  <a:lnTo>
                    <a:pt x="4258606" y="997188"/>
                  </a:lnTo>
                  <a:lnTo>
                    <a:pt x="4305692" y="992178"/>
                  </a:lnTo>
                  <a:lnTo>
                    <a:pt x="4353305" y="987049"/>
                  </a:lnTo>
                  <a:lnTo>
                    <a:pt x="4401423" y="981803"/>
                  </a:lnTo>
                  <a:lnTo>
                    <a:pt x="4450023" y="976441"/>
                  </a:lnTo>
                  <a:lnTo>
                    <a:pt x="4499082" y="970966"/>
                  </a:lnTo>
                  <a:lnTo>
                    <a:pt x="4548580" y="965379"/>
                  </a:lnTo>
                  <a:lnTo>
                    <a:pt x="4598492" y="959683"/>
                  </a:lnTo>
                  <a:lnTo>
                    <a:pt x="4648798" y="953880"/>
                  </a:lnTo>
                  <a:lnTo>
                    <a:pt x="4699475" y="947972"/>
                  </a:lnTo>
                  <a:lnTo>
                    <a:pt x="4750500" y="941960"/>
                  </a:lnTo>
                  <a:lnTo>
                    <a:pt x="4801851" y="935847"/>
                  </a:lnTo>
                  <a:lnTo>
                    <a:pt x="4853507" y="929635"/>
                  </a:lnTo>
                  <a:lnTo>
                    <a:pt x="4905443" y="923326"/>
                  </a:lnTo>
                  <a:lnTo>
                    <a:pt x="4957640" y="916922"/>
                  </a:lnTo>
                  <a:lnTo>
                    <a:pt x="5010073" y="910425"/>
                  </a:lnTo>
                  <a:lnTo>
                    <a:pt x="5062721" y="903837"/>
                  </a:lnTo>
                  <a:lnTo>
                    <a:pt x="5115561" y="897161"/>
                  </a:lnTo>
                  <a:lnTo>
                    <a:pt x="5168572" y="890397"/>
                  </a:lnTo>
                  <a:lnTo>
                    <a:pt x="5221731" y="883548"/>
                  </a:lnTo>
                  <a:lnTo>
                    <a:pt x="5275015" y="876617"/>
                  </a:lnTo>
                  <a:lnTo>
                    <a:pt x="5328403" y="869605"/>
                  </a:lnTo>
                  <a:lnTo>
                    <a:pt x="5381871" y="862514"/>
                  </a:lnTo>
                  <a:lnTo>
                    <a:pt x="5435399" y="855347"/>
                  </a:lnTo>
                  <a:lnTo>
                    <a:pt x="5488962" y="848105"/>
                  </a:lnTo>
                  <a:lnTo>
                    <a:pt x="5542540" y="840790"/>
                  </a:lnTo>
                  <a:lnTo>
                    <a:pt x="5596110" y="833405"/>
                  </a:lnTo>
                  <a:lnTo>
                    <a:pt x="5649650" y="825951"/>
                  </a:lnTo>
                  <a:lnTo>
                    <a:pt x="5703136" y="818431"/>
                  </a:lnTo>
                  <a:lnTo>
                    <a:pt x="5756548" y="810847"/>
                  </a:lnTo>
                  <a:lnTo>
                    <a:pt x="5809863" y="803200"/>
                  </a:lnTo>
                  <a:lnTo>
                    <a:pt x="5863058" y="795492"/>
                  </a:lnTo>
                  <a:lnTo>
                    <a:pt x="5916111" y="787727"/>
                  </a:lnTo>
                  <a:lnTo>
                    <a:pt x="5969000" y="779905"/>
                  </a:lnTo>
                  <a:lnTo>
                    <a:pt x="6021703" y="772029"/>
                  </a:lnTo>
                  <a:lnTo>
                    <a:pt x="6074197" y="764101"/>
                  </a:lnTo>
                  <a:lnTo>
                    <a:pt x="6126459" y="756122"/>
                  </a:lnTo>
                  <a:lnTo>
                    <a:pt x="6178469" y="748096"/>
                  </a:lnTo>
                  <a:lnTo>
                    <a:pt x="6230203" y="740023"/>
                  </a:lnTo>
                  <a:lnTo>
                    <a:pt x="6281639" y="731907"/>
                  </a:lnTo>
                  <a:lnTo>
                    <a:pt x="6332756" y="723749"/>
                  </a:lnTo>
                  <a:lnTo>
                    <a:pt x="6383529" y="715550"/>
                  </a:lnTo>
                  <a:lnTo>
                    <a:pt x="6433938" y="707314"/>
                  </a:lnTo>
                  <a:lnTo>
                    <a:pt x="6483960" y="699042"/>
                  </a:lnTo>
                  <a:lnTo>
                    <a:pt x="6533573" y="690736"/>
                  </a:lnTo>
                  <a:lnTo>
                    <a:pt x="6582754" y="682398"/>
                  </a:lnTo>
                  <a:lnTo>
                    <a:pt x="6631481" y="674031"/>
                  </a:lnTo>
                  <a:lnTo>
                    <a:pt x="6679732" y="665636"/>
                  </a:lnTo>
                  <a:lnTo>
                    <a:pt x="6727485" y="657215"/>
                  </a:lnTo>
                  <a:lnTo>
                    <a:pt x="6774716" y="648770"/>
                  </a:lnTo>
                  <a:lnTo>
                    <a:pt x="6821405" y="640305"/>
                  </a:lnTo>
                  <a:lnTo>
                    <a:pt x="6867529" y="631819"/>
                  </a:lnTo>
                  <a:lnTo>
                    <a:pt x="6913065" y="623316"/>
                  </a:lnTo>
                  <a:lnTo>
                    <a:pt x="6957991" y="614798"/>
                  </a:lnTo>
                  <a:lnTo>
                    <a:pt x="7002285" y="606266"/>
                  </a:lnTo>
                  <a:lnTo>
                    <a:pt x="7045924" y="597723"/>
                  </a:lnTo>
                  <a:lnTo>
                    <a:pt x="7088887" y="589171"/>
                  </a:lnTo>
                  <a:lnTo>
                    <a:pt x="7131150" y="580611"/>
                  </a:lnTo>
                  <a:lnTo>
                    <a:pt x="7172693" y="572046"/>
                  </a:lnTo>
                  <a:lnTo>
                    <a:pt x="7233979" y="559121"/>
                  </a:lnTo>
                  <a:lnTo>
                    <a:pt x="7295283" y="545847"/>
                  </a:lnTo>
                  <a:lnTo>
                    <a:pt x="7356554" y="532246"/>
                  </a:lnTo>
                  <a:lnTo>
                    <a:pt x="7417738" y="518337"/>
                  </a:lnTo>
                  <a:lnTo>
                    <a:pt x="7478785" y="504138"/>
                  </a:lnTo>
                  <a:lnTo>
                    <a:pt x="7539641" y="489670"/>
                  </a:lnTo>
                  <a:lnTo>
                    <a:pt x="7600254" y="474953"/>
                  </a:lnTo>
                  <a:lnTo>
                    <a:pt x="7660573" y="460006"/>
                  </a:lnTo>
                  <a:lnTo>
                    <a:pt x="7720545" y="444849"/>
                  </a:lnTo>
                  <a:lnTo>
                    <a:pt x="7780117" y="429501"/>
                  </a:lnTo>
                  <a:lnTo>
                    <a:pt x="7839238" y="413982"/>
                  </a:lnTo>
                  <a:lnTo>
                    <a:pt x="7897855" y="398312"/>
                  </a:lnTo>
                  <a:lnTo>
                    <a:pt x="7955917" y="382510"/>
                  </a:lnTo>
                  <a:lnTo>
                    <a:pt x="8013371" y="366596"/>
                  </a:lnTo>
                  <a:lnTo>
                    <a:pt x="8070164" y="350590"/>
                  </a:lnTo>
                  <a:lnTo>
                    <a:pt x="8126245" y="334511"/>
                  </a:lnTo>
                  <a:lnTo>
                    <a:pt x="8181561" y="318378"/>
                  </a:lnTo>
                  <a:lnTo>
                    <a:pt x="8236060" y="302213"/>
                  </a:lnTo>
                  <a:lnTo>
                    <a:pt x="8289690" y="286034"/>
                  </a:lnTo>
                  <a:lnTo>
                    <a:pt x="8342399" y="269860"/>
                  </a:lnTo>
                  <a:lnTo>
                    <a:pt x="8394134" y="253712"/>
                  </a:lnTo>
                  <a:lnTo>
                    <a:pt x="8444844" y="237609"/>
                  </a:lnTo>
                  <a:lnTo>
                    <a:pt x="8494475" y="221571"/>
                  </a:lnTo>
                  <a:lnTo>
                    <a:pt x="8542977" y="205617"/>
                  </a:lnTo>
                  <a:lnTo>
                    <a:pt x="8590296" y="189768"/>
                  </a:lnTo>
                  <a:lnTo>
                    <a:pt x="8636381" y="174042"/>
                  </a:lnTo>
                  <a:lnTo>
                    <a:pt x="8681178" y="158459"/>
                  </a:lnTo>
                  <a:lnTo>
                    <a:pt x="8724637" y="143040"/>
                  </a:lnTo>
                  <a:lnTo>
                    <a:pt x="8766705" y="127803"/>
                  </a:lnTo>
                  <a:lnTo>
                    <a:pt x="8807329" y="112768"/>
                  </a:lnTo>
                  <a:lnTo>
                    <a:pt x="8846458" y="97956"/>
                  </a:lnTo>
                  <a:lnTo>
                    <a:pt x="8884039" y="83385"/>
                  </a:lnTo>
                  <a:lnTo>
                    <a:pt x="8920019" y="69075"/>
                  </a:lnTo>
                  <a:lnTo>
                    <a:pt x="8986972" y="41317"/>
                  </a:lnTo>
                  <a:lnTo>
                    <a:pt x="9046898" y="14841"/>
                  </a:lnTo>
                  <a:lnTo>
                    <a:pt x="9074096" y="2132"/>
                  </a:lnTo>
                  <a:lnTo>
                    <a:pt x="9078468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531" y="3487137"/>
              <a:ext cx="9078595" cy="871219"/>
            </a:xfrm>
            <a:custGeom>
              <a:avLst/>
              <a:gdLst/>
              <a:ahLst/>
              <a:cxnLst/>
              <a:rect l="l" t="t" r="r" b="b"/>
              <a:pathLst>
                <a:path w="9078595" h="871220">
                  <a:moveTo>
                    <a:pt x="0" y="870740"/>
                  </a:moveTo>
                  <a:lnTo>
                    <a:pt x="35919" y="851727"/>
                  </a:lnTo>
                  <a:lnTo>
                    <a:pt x="71982" y="832715"/>
                  </a:lnTo>
                  <a:lnTo>
                    <a:pt x="108333" y="813707"/>
                  </a:lnTo>
                  <a:lnTo>
                    <a:pt x="145116" y="794704"/>
                  </a:lnTo>
                  <a:lnTo>
                    <a:pt x="182474" y="775707"/>
                  </a:lnTo>
                  <a:lnTo>
                    <a:pt x="220551" y="756719"/>
                  </a:lnTo>
                  <a:lnTo>
                    <a:pt x="259492" y="737740"/>
                  </a:lnTo>
                  <a:lnTo>
                    <a:pt x="299440" y="718774"/>
                  </a:lnTo>
                  <a:lnTo>
                    <a:pt x="340539" y="699820"/>
                  </a:lnTo>
                  <a:lnTo>
                    <a:pt x="382933" y="680882"/>
                  </a:lnTo>
                  <a:lnTo>
                    <a:pt x="426766" y="661960"/>
                  </a:lnTo>
                  <a:lnTo>
                    <a:pt x="472181" y="643057"/>
                  </a:lnTo>
                  <a:lnTo>
                    <a:pt x="519323" y="624174"/>
                  </a:lnTo>
                  <a:lnTo>
                    <a:pt x="568335" y="605312"/>
                  </a:lnTo>
                  <a:lnTo>
                    <a:pt x="619361" y="586474"/>
                  </a:lnTo>
                  <a:lnTo>
                    <a:pt x="672546" y="567661"/>
                  </a:lnTo>
                  <a:lnTo>
                    <a:pt x="728032" y="548874"/>
                  </a:lnTo>
                  <a:lnTo>
                    <a:pt x="785965" y="530116"/>
                  </a:lnTo>
                  <a:lnTo>
                    <a:pt x="846487" y="511388"/>
                  </a:lnTo>
                  <a:lnTo>
                    <a:pt x="909743" y="492691"/>
                  </a:lnTo>
                  <a:lnTo>
                    <a:pt x="975877" y="474028"/>
                  </a:lnTo>
                  <a:lnTo>
                    <a:pt x="1045032" y="455400"/>
                  </a:lnTo>
                  <a:lnTo>
                    <a:pt x="1082440" y="445546"/>
                  </a:lnTo>
                  <a:lnTo>
                    <a:pt x="1120576" y="435494"/>
                  </a:lnTo>
                  <a:lnTo>
                    <a:pt x="1159431" y="425258"/>
                  </a:lnTo>
                  <a:lnTo>
                    <a:pt x="1198991" y="414854"/>
                  </a:lnTo>
                  <a:lnTo>
                    <a:pt x="1239246" y="404299"/>
                  </a:lnTo>
                  <a:lnTo>
                    <a:pt x="1280183" y="393607"/>
                  </a:lnTo>
                  <a:lnTo>
                    <a:pt x="1321792" y="382795"/>
                  </a:lnTo>
                  <a:lnTo>
                    <a:pt x="1364060" y="371879"/>
                  </a:lnTo>
                  <a:lnTo>
                    <a:pt x="1406977" y="360875"/>
                  </a:lnTo>
                  <a:lnTo>
                    <a:pt x="1450530" y="349798"/>
                  </a:lnTo>
                  <a:lnTo>
                    <a:pt x="1494709" y="338665"/>
                  </a:lnTo>
                  <a:lnTo>
                    <a:pt x="1539501" y="327490"/>
                  </a:lnTo>
                  <a:lnTo>
                    <a:pt x="1584895" y="316291"/>
                  </a:lnTo>
                  <a:lnTo>
                    <a:pt x="1630879" y="305082"/>
                  </a:lnTo>
                  <a:lnTo>
                    <a:pt x="1677443" y="293881"/>
                  </a:lnTo>
                  <a:lnTo>
                    <a:pt x="1724574" y="282702"/>
                  </a:lnTo>
                  <a:lnTo>
                    <a:pt x="1772261" y="271561"/>
                  </a:lnTo>
                  <a:lnTo>
                    <a:pt x="1820492" y="260474"/>
                  </a:lnTo>
                  <a:lnTo>
                    <a:pt x="1869256" y="249458"/>
                  </a:lnTo>
                  <a:lnTo>
                    <a:pt x="1918541" y="238528"/>
                  </a:lnTo>
                  <a:lnTo>
                    <a:pt x="1968336" y="227700"/>
                  </a:lnTo>
                  <a:lnTo>
                    <a:pt x="2018629" y="216989"/>
                  </a:lnTo>
                  <a:lnTo>
                    <a:pt x="2069409" y="206412"/>
                  </a:lnTo>
                  <a:lnTo>
                    <a:pt x="2120664" y="195985"/>
                  </a:lnTo>
                  <a:lnTo>
                    <a:pt x="2172382" y="185722"/>
                  </a:lnTo>
                  <a:lnTo>
                    <a:pt x="2224552" y="175641"/>
                  </a:lnTo>
                  <a:lnTo>
                    <a:pt x="2277163" y="165757"/>
                  </a:lnTo>
                  <a:lnTo>
                    <a:pt x="2330203" y="156086"/>
                  </a:lnTo>
                  <a:lnTo>
                    <a:pt x="2383660" y="146644"/>
                  </a:lnTo>
                  <a:lnTo>
                    <a:pt x="2437523" y="137446"/>
                  </a:lnTo>
                  <a:lnTo>
                    <a:pt x="2491781" y="128508"/>
                  </a:lnTo>
                  <a:lnTo>
                    <a:pt x="2546421" y="119847"/>
                  </a:lnTo>
                  <a:lnTo>
                    <a:pt x="2601432" y="111478"/>
                  </a:lnTo>
                  <a:lnTo>
                    <a:pt x="2656803" y="103417"/>
                  </a:lnTo>
                  <a:lnTo>
                    <a:pt x="2712522" y="95680"/>
                  </a:lnTo>
                  <a:lnTo>
                    <a:pt x="2768578" y="88283"/>
                  </a:lnTo>
                  <a:lnTo>
                    <a:pt x="2824959" y="81241"/>
                  </a:lnTo>
                  <a:lnTo>
                    <a:pt x="2881653" y="74571"/>
                  </a:lnTo>
                  <a:lnTo>
                    <a:pt x="2938649" y="68287"/>
                  </a:lnTo>
                  <a:lnTo>
                    <a:pt x="2995936" y="62408"/>
                  </a:lnTo>
                  <a:lnTo>
                    <a:pt x="3053501" y="56947"/>
                  </a:lnTo>
                  <a:lnTo>
                    <a:pt x="3111334" y="51921"/>
                  </a:lnTo>
                  <a:lnTo>
                    <a:pt x="3155769" y="48316"/>
                  </a:lnTo>
                  <a:lnTo>
                    <a:pt x="3200543" y="44838"/>
                  </a:lnTo>
                  <a:lnTo>
                    <a:pt x="3245651" y="41485"/>
                  </a:lnTo>
                  <a:lnTo>
                    <a:pt x="3291089" y="38260"/>
                  </a:lnTo>
                  <a:lnTo>
                    <a:pt x="3336849" y="35162"/>
                  </a:lnTo>
                  <a:lnTo>
                    <a:pt x="3382927" y="32191"/>
                  </a:lnTo>
                  <a:lnTo>
                    <a:pt x="3429317" y="29349"/>
                  </a:lnTo>
                  <a:lnTo>
                    <a:pt x="3476014" y="26635"/>
                  </a:lnTo>
                  <a:lnTo>
                    <a:pt x="3523012" y="24050"/>
                  </a:lnTo>
                  <a:lnTo>
                    <a:pt x="3570304" y="21594"/>
                  </a:lnTo>
                  <a:lnTo>
                    <a:pt x="3617887" y="19268"/>
                  </a:lnTo>
                  <a:lnTo>
                    <a:pt x="3665754" y="17072"/>
                  </a:lnTo>
                  <a:lnTo>
                    <a:pt x="3713900" y="15007"/>
                  </a:lnTo>
                  <a:lnTo>
                    <a:pt x="3762318" y="13073"/>
                  </a:lnTo>
                  <a:lnTo>
                    <a:pt x="3811004" y="11271"/>
                  </a:lnTo>
                  <a:lnTo>
                    <a:pt x="3859952" y="9600"/>
                  </a:lnTo>
                  <a:lnTo>
                    <a:pt x="3909157" y="8062"/>
                  </a:lnTo>
                  <a:lnTo>
                    <a:pt x="3958612" y="6656"/>
                  </a:lnTo>
                  <a:lnTo>
                    <a:pt x="4008313" y="5384"/>
                  </a:lnTo>
                  <a:lnTo>
                    <a:pt x="4058253" y="4246"/>
                  </a:lnTo>
                  <a:lnTo>
                    <a:pt x="4108427" y="3241"/>
                  </a:lnTo>
                  <a:lnTo>
                    <a:pt x="4158830" y="2371"/>
                  </a:lnTo>
                  <a:lnTo>
                    <a:pt x="4209456" y="1636"/>
                  </a:lnTo>
                  <a:lnTo>
                    <a:pt x="4260300" y="1036"/>
                  </a:lnTo>
                  <a:lnTo>
                    <a:pt x="4311355" y="572"/>
                  </a:lnTo>
                  <a:lnTo>
                    <a:pt x="4362616" y="245"/>
                  </a:lnTo>
                  <a:lnTo>
                    <a:pt x="4414078" y="54"/>
                  </a:lnTo>
                  <a:lnTo>
                    <a:pt x="4465736" y="0"/>
                  </a:lnTo>
                  <a:lnTo>
                    <a:pt x="4517583" y="83"/>
                  </a:lnTo>
                  <a:lnTo>
                    <a:pt x="4569613" y="304"/>
                  </a:lnTo>
                  <a:lnTo>
                    <a:pt x="4621823" y="664"/>
                  </a:lnTo>
                  <a:lnTo>
                    <a:pt x="4674205" y="1163"/>
                  </a:lnTo>
                  <a:lnTo>
                    <a:pt x="4726755" y="1801"/>
                  </a:lnTo>
                  <a:lnTo>
                    <a:pt x="4779466" y="2578"/>
                  </a:lnTo>
                  <a:lnTo>
                    <a:pt x="4832333" y="3495"/>
                  </a:lnTo>
                  <a:lnTo>
                    <a:pt x="4885351" y="4553"/>
                  </a:lnTo>
                  <a:lnTo>
                    <a:pt x="4938515" y="5752"/>
                  </a:lnTo>
                  <a:lnTo>
                    <a:pt x="4991817" y="7093"/>
                  </a:lnTo>
                  <a:lnTo>
                    <a:pt x="5045254" y="8575"/>
                  </a:lnTo>
                  <a:lnTo>
                    <a:pt x="5098818" y="10199"/>
                  </a:lnTo>
                  <a:lnTo>
                    <a:pt x="5152506" y="11966"/>
                  </a:lnTo>
                  <a:lnTo>
                    <a:pt x="5206311" y="13876"/>
                  </a:lnTo>
                  <a:lnTo>
                    <a:pt x="5260227" y="15929"/>
                  </a:lnTo>
                  <a:lnTo>
                    <a:pt x="5314250" y="18127"/>
                  </a:lnTo>
                  <a:lnTo>
                    <a:pt x="5368373" y="20469"/>
                  </a:lnTo>
                  <a:lnTo>
                    <a:pt x="5422591" y="22955"/>
                  </a:lnTo>
                  <a:lnTo>
                    <a:pt x="5476898" y="25587"/>
                  </a:lnTo>
                  <a:lnTo>
                    <a:pt x="5531290" y="28364"/>
                  </a:lnTo>
                  <a:lnTo>
                    <a:pt x="5585759" y="31288"/>
                  </a:lnTo>
                  <a:lnTo>
                    <a:pt x="5640301" y="34358"/>
                  </a:lnTo>
                  <a:lnTo>
                    <a:pt x="5694910" y="37575"/>
                  </a:lnTo>
                  <a:lnTo>
                    <a:pt x="5749581" y="40939"/>
                  </a:lnTo>
                  <a:lnTo>
                    <a:pt x="5804308" y="44451"/>
                  </a:lnTo>
                  <a:lnTo>
                    <a:pt x="5859085" y="48112"/>
                  </a:lnTo>
                  <a:lnTo>
                    <a:pt x="5913907" y="51921"/>
                  </a:lnTo>
                  <a:lnTo>
                    <a:pt x="5961522" y="55413"/>
                  </a:lnTo>
                  <a:lnTo>
                    <a:pt x="6010078" y="59209"/>
                  </a:lnTo>
                  <a:lnTo>
                    <a:pt x="6059535" y="63298"/>
                  </a:lnTo>
                  <a:lnTo>
                    <a:pt x="6109852" y="67671"/>
                  </a:lnTo>
                  <a:lnTo>
                    <a:pt x="6160986" y="72317"/>
                  </a:lnTo>
                  <a:lnTo>
                    <a:pt x="6212897" y="77228"/>
                  </a:lnTo>
                  <a:lnTo>
                    <a:pt x="6265545" y="82392"/>
                  </a:lnTo>
                  <a:lnTo>
                    <a:pt x="6318886" y="87802"/>
                  </a:lnTo>
                  <a:lnTo>
                    <a:pt x="6372882" y="93445"/>
                  </a:lnTo>
                  <a:lnTo>
                    <a:pt x="6427489" y="99314"/>
                  </a:lnTo>
                  <a:lnTo>
                    <a:pt x="6482667" y="105398"/>
                  </a:lnTo>
                  <a:lnTo>
                    <a:pt x="6538376" y="111687"/>
                  </a:lnTo>
                  <a:lnTo>
                    <a:pt x="6594573" y="118171"/>
                  </a:lnTo>
                  <a:lnTo>
                    <a:pt x="6651217" y="124842"/>
                  </a:lnTo>
                  <a:lnTo>
                    <a:pt x="6708268" y="131688"/>
                  </a:lnTo>
                  <a:lnTo>
                    <a:pt x="6765684" y="138700"/>
                  </a:lnTo>
                  <a:lnTo>
                    <a:pt x="6823424" y="145869"/>
                  </a:lnTo>
                  <a:lnTo>
                    <a:pt x="6881447" y="153185"/>
                  </a:lnTo>
                  <a:lnTo>
                    <a:pt x="6939712" y="160638"/>
                  </a:lnTo>
                  <a:lnTo>
                    <a:pt x="6998177" y="168217"/>
                  </a:lnTo>
                  <a:lnTo>
                    <a:pt x="7056801" y="175914"/>
                  </a:lnTo>
                  <a:lnTo>
                    <a:pt x="7115543" y="183719"/>
                  </a:lnTo>
                  <a:lnTo>
                    <a:pt x="7174363" y="191621"/>
                  </a:lnTo>
                  <a:lnTo>
                    <a:pt x="7233218" y="199611"/>
                  </a:lnTo>
                  <a:lnTo>
                    <a:pt x="7292067" y="207680"/>
                  </a:lnTo>
                  <a:lnTo>
                    <a:pt x="7350870" y="215817"/>
                  </a:lnTo>
                  <a:lnTo>
                    <a:pt x="7409585" y="224012"/>
                  </a:lnTo>
                  <a:lnTo>
                    <a:pt x="7468172" y="232257"/>
                  </a:lnTo>
                  <a:lnTo>
                    <a:pt x="7526588" y="240541"/>
                  </a:lnTo>
                  <a:lnTo>
                    <a:pt x="7584792" y="248853"/>
                  </a:lnTo>
                  <a:lnTo>
                    <a:pt x="7642745" y="257186"/>
                  </a:lnTo>
                  <a:lnTo>
                    <a:pt x="7700403" y="265528"/>
                  </a:lnTo>
                  <a:lnTo>
                    <a:pt x="7757727" y="273871"/>
                  </a:lnTo>
                  <a:lnTo>
                    <a:pt x="7814674" y="282203"/>
                  </a:lnTo>
                  <a:lnTo>
                    <a:pt x="7871205" y="290516"/>
                  </a:lnTo>
                  <a:lnTo>
                    <a:pt x="7927277" y="298800"/>
                  </a:lnTo>
                  <a:lnTo>
                    <a:pt x="7982849" y="307044"/>
                  </a:lnTo>
                  <a:lnTo>
                    <a:pt x="8037881" y="315240"/>
                  </a:lnTo>
                  <a:lnTo>
                    <a:pt x="8092331" y="323377"/>
                  </a:lnTo>
                  <a:lnTo>
                    <a:pt x="8146157" y="331445"/>
                  </a:lnTo>
                  <a:lnTo>
                    <a:pt x="8199320" y="339435"/>
                  </a:lnTo>
                  <a:lnTo>
                    <a:pt x="8251777" y="347338"/>
                  </a:lnTo>
                  <a:lnTo>
                    <a:pt x="8303487" y="355142"/>
                  </a:lnTo>
                  <a:lnTo>
                    <a:pt x="8354409" y="362839"/>
                  </a:lnTo>
                  <a:lnTo>
                    <a:pt x="8404503" y="370419"/>
                  </a:lnTo>
                  <a:lnTo>
                    <a:pt x="8453726" y="377871"/>
                  </a:lnTo>
                  <a:lnTo>
                    <a:pt x="8502038" y="385187"/>
                  </a:lnTo>
                  <a:lnTo>
                    <a:pt x="8549397" y="392356"/>
                  </a:lnTo>
                  <a:lnTo>
                    <a:pt x="8595763" y="399369"/>
                  </a:lnTo>
                  <a:lnTo>
                    <a:pt x="8641093" y="406215"/>
                  </a:lnTo>
                  <a:lnTo>
                    <a:pt x="8685348" y="412885"/>
                  </a:lnTo>
                  <a:lnTo>
                    <a:pt x="8728485" y="419370"/>
                  </a:lnTo>
                  <a:lnTo>
                    <a:pt x="8770464" y="425659"/>
                  </a:lnTo>
                  <a:lnTo>
                    <a:pt x="8811244" y="431743"/>
                  </a:lnTo>
                  <a:lnTo>
                    <a:pt x="8850782" y="437611"/>
                  </a:lnTo>
                  <a:lnTo>
                    <a:pt x="8889039" y="443255"/>
                  </a:lnTo>
                  <a:lnTo>
                    <a:pt x="8961541" y="453829"/>
                  </a:lnTo>
                  <a:lnTo>
                    <a:pt x="9028422" y="463386"/>
                  </a:lnTo>
                  <a:lnTo>
                    <a:pt x="9059651" y="467758"/>
                  </a:lnTo>
                  <a:lnTo>
                    <a:pt x="9078468" y="470349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01" y="5641085"/>
              <a:ext cx="3004820" cy="1210945"/>
            </a:xfrm>
            <a:custGeom>
              <a:avLst/>
              <a:gdLst/>
              <a:ahLst/>
              <a:cxnLst/>
              <a:rect l="l" t="t" r="r" b="b"/>
              <a:pathLst>
                <a:path w="3004820" h="1210945">
                  <a:moveTo>
                    <a:pt x="0" y="0"/>
                  </a:moveTo>
                  <a:lnTo>
                    <a:pt x="51723" y="23508"/>
                  </a:lnTo>
                  <a:lnTo>
                    <a:pt x="103439" y="47010"/>
                  </a:lnTo>
                  <a:lnTo>
                    <a:pt x="155141" y="70498"/>
                  </a:lnTo>
                  <a:lnTo>
                    <a:pt x="206822" y="93966"/>
                  </a:lnTo>
                  <a:lnTo>
                    <a:pt x="258476" y="117407"/>
                  </a:lnTo>
                  <a:lnTo>
                    <a:pt x="310094" y="140815"/>
                  </a:lnTo>
                  <a:lnTo>
                    <a:pt x="361670" y="164182"/>
                  </a:lnTo>
                  <a:lnTo>
                    <a:pt x="413197" y="187502"/>
                  </a:lnTo>
                  <a:lnTo>
                    <a:pt x="464669" y="210769"/>
                  </a:lnTo>
                  <a:lnTo>
                    <a:pt x="516077" y="233974"/>
                  </a:lnTo>
                  <a:lnTo>
                    <a:pt x="567415" y="257113"/>
                  </a:lnTo>
                  <a:lnTo>
                    <a:pt x="618677" y="280178"/>
                  </a:lnTo>
                  <a:lnTo>
                    <a:pt x="669854" y="303162"/>
                  </a:lnTo>
                  <a:lnTo>
                    <a:pt x="720941" y="326058"/>
                  </a:lnTo>
                  <a:lnTo>
                    <a:pt x="771929" y="348861"/>
                  </a:lnTo>
                  <a:lnTo>
                    <a:pt x="822812" y="371563"/>
                  </a:lnTo>
                  <a:lnTo>
                    <a:pt x="873584" y="394157"/>
                  </a:lnTo>
                  <a:lnTo>
                    <a:pt x="924236" y="416636"/>
                  </a:lnTo>
                  <a:lnTo>
                    <a:pt x="974763" y="438995"/>
                  </a:lnTo>
                  <a:lnTo>
                    <a:pt x="1025157" y="461226"/>
                  </a:lnTo>
                  <a:lnTo>
                    <a:pt x="1075410" y="483323"/>
                  </a:lnTo>
                  <a:lnTo>
                    <a:pt x="1125517" y="505278"/>
                  </a:lnTo>
                  <a:lnTo>
                    <a:pt x="1175469" y="527085"/>
                  </a:lnTo>
                  <a:lnTo>
                    <a:pt x="1225261" y="548738"/>
                  </a:lnTo>
                  <a:lnTo>
                    <a:pt x="1274885" y="570229"/>
                  </a:lnTo>
                  <a:lnTo>
                    <a:pt x="1324333" y="591552"/>
                  </a:lnTo>
                  <a:lnTo>
                    <a:pt x="1373600" y="612700"/>
                  </a:lnTo>
                  <a:lnTo>
                    <a:pt x="1422678" y="633667"/>
                  </a:lnTo>
                  <a:lnTo>
                    <a:pt x="1471559" y="654446"/>
                  </a:lnTo>
                  <a:lnTo>
                    <a:pt x="1520238" y="675029"/>
                  </a:lnTo>
                  <a:lnTo>
                    <a:pt x="1568707" y="695411"/>
                  </a:lnTo>
                  <a:lnTo>
                    <a:pt x="1616959" y="715584"/>
                  </a:lnTo>
                  <a:lnTo>
                    <a:pt x="1664987" y="735542"/>
                  </a:lnTo>
                  <a:lnTo>
                    <a:pt x="1712783" y="755278"/>
                  </a:lnTo>
                  <a:lnTo>
                    <a:pt x="1760342" y="774786"/>
                  </a:lnTo>
                  <a:lnTo>
                    <a:pt x="1807656" y="794058"/>
                  </a:lnTo>
                  <a:lnTo>
                    <a:pt x="1854718" y="813088"/>
                  </a:lnTo>
                  <a:lnTo>
                    <a:pt x="1901521" y="831869"/>
                  </a:lnTo>
                  <a:lnTo>
                    <a:pt x="1948058" y="850395"/>
                  </a:lnTo>
                  <a:lnTo>
                    <a:pt x="1994322" y="868659"/>
                  </a:lnTo>
                  <a:lnTo>
                    <a:pt x="2040306" y="886653"/>
                  </a:lnTo>
                  <a:lnTo>
                    <a:pt x="2086003" y="904372"/>
                  </a:lnTo>
                  <a:lnTo>
                    <a:pt x="2131406" y="921808"/>
                  </a:lnTo>
                  <a:lnTo>
                    <a:pt x="2176508" y="938955"/>
                  </a:lnTo>
                  <a:lnTo>
                    <a:pt x="2221302" y="955807"/>
                  </a:lnTo>
                  <a:lnTo>
                    <a:pt x="2265782" y="972355"/>
                  </a:lnTo>
                  <a:lnTo>
                    <a:pt x="2309939" y="988595"/>
                  </a:lnTo>
                  <a:lnTo>
                    <a:pt x="2353767" y="1004518"/>
                  </a:lnTo>
                  <a:lnTo>
                    <a:pt x="2397259" y="1020118"/>
                  </a:lnTo>
                  <a:lnTo>
                    <a:pt x="2440408" y="1035389"/>
                  </a:lnTo>
                  <a:lnTo>
                    <a:pt x="2483208" y="1050324"/>
                  </a:lnTo>
                  <a:lnTo>
                    <a:pt x="2525650" y="1064916"/>
                  </a:lnTo>
                  <a:lnTo>
                    <a:pt x="2567728" y="1079158"/>
                  </a:lnTo>
                  <a:lnTo>
                    <a:pt x="2609436" y="1093043"/>
                  </a:lnTo>
                  <a:lnTo>
                    <a:pt x="2650765" y="1106566"/>
                  </a:lnTo>
                  <a:lnTo>
                    <a:pt x="2691709" y="1119719"/>
                  </a:lnTo>
                  <a:lnTo>
                    <a:pt x="2732262" y="1132495"/>
                  </a:lnTo>
                  <a:lnTo>
                    <a:pt x="2772415" y="1144887"/>
                  </a:lnTo>
                  <a:lnTo>
                    <a:pt x="2812163" y="1156890"/>
                  </a:lnTo>
                  <a:lnTo>
                    <a:pt x="2851497" y="1168496"/>
                  </a:lnTo>
                  <a:lnTo>
                    <a:pt x="2890412" y="1179698"/>
                  </a:lnTo>
                  <a:lnTo>
                    <a:pt x="2928899" y="1190491"/>
                  </a:lnTo>
                  <a:lnTo>
                    <a:pt x="2966953" y="1200866"/>
                  </a:lnTo>
                  <a:lnTo>
                    <a:pt x="3004566" y="1210818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1" y="5284470"/>
              <a:ext cx="9078595" cy="1467485"/>
            </a:xfrm>
            <a:custGeom>
              <a:avLst/>
              <a:gdLst/>
              <a:ahLst/>
              <a:cxnLst/>
              <a:rect l="l" t="t" r="r" b="b"/>
              <a:pathLst>
                <a:path w="9078595" h="1467484">
                  <a:moveTo>
                    <a:pt x="0" y="0"/>
                  </a:moveTo>
                  <a:lnTo>
                    <a:pt x="37323" y="13038"/>
                  </a:lnTo>
                  <a:lnTo>
                    <a:pt x="74768" y="26099"/>
                  </a:lnTo>
                  <a:lnTo>
                    <a:pt x="112457" y="39204"/>
                  </a:lnTo>
                  <a:lnTo>
                    <a:pt x="150510" y="52374"/>
                  </a:lnTo>
                  <a:lnTo>
                    <a:pt x="189049" y="65633"/>
                  </a:lnTo>
                  <a:lnTo>
                    <a:pt x="228196" y="79001"/>
                  </a:lnTo>
                  <a:lnTo>
                    <a:pt x="268072" y="92501"/>
                  </a:lnTo>
                  <a:lnTo>
                    <a:pt x="308798" y="106155"/>
                  </a:lnTo>
                  <a:lnTo>
                    <a:pt x="350497" y="119984"/>
                  </a:lnTo>
                  <a:lnTo>
                    <a:pt x="393290" y="134011"/>
                  </a:lnTo>
                  <a:lnTo>
                    <a:pt x="437298" y="148257"/>
                  </a:lnTo>
                  <a:lnTo>
                    <a:pt x="482642" y="162745"/>
                  </a:lnTo>
                  <a:lnTo>
                    <a:pt x="529445" y="177497"/>
                  </a:lnTo>
                  <a:lnTo>
                    <a:pt x="577827" y="192534"/>
                  </a:lnTo>
                  <a:lnTo>
                    <a:pt x="627911" y="207878"/>
                  </a:lnTo>
                  <a:lnTo>
                    <a:pt x="679817" y="223552"/>
                  </a:lnTo>
                  <a:lnTo>
                    <a:pt x="733668" y="239577"/>
                  </a:lnTo>
                  <a:lnTo>
                    <a:pt x="789584" y="255975"/>
                  </a:lnTo>
                  <a:lnTo>
                    <a:pt x="847687" y="272769"/>
                  </a:lnTo>
                  <a:lnTo>
                    <a:pt x="908100" y="289980"/>
                  </a:lnTo>
                  <a:lnTo>
                    <a:pt x="970942" y="307629"/>
                  </a:lnTo>
                  <a:lnTo>
                    <a:pt x="1036337" y="325741"/>
                  </a:lnTo>
                  <a:lnTo>
                    <a:pt x="1104404" y="344335"/>
                  </a:lnTo>
                  <a:lnTo>
                    <a:pt x="1142877" y="354783"/>
                  </a:lnTo>
                  <a:lnTo>
                    <a:pt x="1182221" y="365482"/>
                  </a:lnTo>
                  <a:lnTo>
                    <a:pt x="1222413" y="376420"/>
                  </a:lnTo>
                  <a:lnTo>
                    <a:pt x="1263428" y="387587"/>
                  </a:lnTo>
                  <a:lnTo>
                    <a:pt x="1305241" y="398970"/>
                  </a:lnTo>
                  <a:lnTo>
                    <a:pt x="1347830" y="410558"/>
                  </a:lnTo>
                  <a:lnTo>
                    <a:pt x="1391171" y="422339"/>
                  </a:lnTo>
                  <a:lnTo>
                    <a:pt x="1435238" y="434301"/>
                  </a:lnTo>
                  <a:lnTo>
                    <a:pt x="1480008" y="446435"/>
                  </a:lnTo>
                  <a:lnTo>
                    <a:pt x="1525457" y="458726"/>
                  </a:lnTo>
                  <a:lnTo>
                    <a:pt x="1571561" y="471165"/>
                  </a:lnTo>
                  <a:lnTo>
                    <a:pt x="1618296" y="483740"/>
                  </a:lnTo>
                  <a:lnTo>
                    <a:pt x="1665638" y="496438"/>
                  </a:lnTo>
                  <a:lnTo>
                    <a:pt x="1713563" y="509249"/>
                  </a:lnTo>
                  <a:lnTo>
                    <a:pt x="1762046" y="522161"/>
                  </a:lnTo>
                  <a:lnTo>
                    <a:pt x="1811064" y="535163"/>
                  </a:lnTo>
                  <a:lnTo>
                    <a:pt x="1860593" y="548242"/>
                  </a:lnTo>
                  <a:lnTo>
                    <a:pt x="1910608" y="561388"/>
                  </a:lnTo>
                  <a:lnTo>
                    <a:pt x="1961086" y="574589"/>
                  </a:lnTo>
                  <a:lnTo>
                    <a:pt x="2012003" y="587832"/>
                  </a:lnTo>
                  <a:lnTo>
                    <a:pt x="2063334" y="601108"/>
                  </a:lnTo>
                  <a:lnTo>
                    <a:pt x="2115055" y="614404"/>
                  </a:lnTo>
                  <a:lnTo>
                    <a:pt x="2167143" y="627708"/>
                  </a:lnTo>
                  <a:lnTo>
                    <a:pt x="2219573" y="641010"/>
                  </a:lnTo>
                  <a:lnTo>
                    <a:pt x="2272322" y="654297"/>
                  </a:lnTo>
                  <a:lnTo>
                    <a:pt x="2325365" y="667558"/>
                  </a:lnTo>
                  <a:lnTo>
                    <a:pt x="2378678" y="680782"/>
                  </a:lnTo>
                  <a:lnTo>
                    <a:pt x="2432237" y="693956"/>
                  </a:lnTo>
                  <a:lnTo>
                    <a:pt x="2486019" y="707070"/>
                  </a:lnTo>
                  <a:lnTo>
                    <a:pt x="2539998" y="720112"/>
                  </a:lnTo>
                  <a:lnTo>
                    <a:pt x="2594152" y="733070"/>
                  </a:lnTo>
                  <a:lnTo>
                    <a:pt x="2648456" y="745933"/>
                  </a:lnTo>
                  <a:lnTo>
                    <a:pt x="2702886" y="758689"/>
                  </a:lnTo>
                  <a:lnTo>
                    <a:pt x="2757417" y="771327"/>
                  </a:lnTo>
                  <a:lnTo>
                    <a:pt x="2812027" y="783835"/>
                  </a:lnTo>
                  <a:lnTo>
                    <a:pt x="2866690" y="796202"/>
                  </a:lnTo>
                  <a:lnTo>
                    <a:pt x="2921384" y="808416"/>
                  </a:lnTo>
                  <a:lnTo>
                    <a:pt x="2976083" y="820465"/>
                  </a:lnTo>
                  <a:lnTo>
                    <a:pt x="3030763" y="832339"/>
                  </a:lnTo>
                  <a:lnTo>
                    <a:pt x="3085402" y="844024"/>
                  </a:lnTo>
                  <a:lnTo>
                    <a:pt x="3139974" y="855511"/>
                  </a:lnTo>
                  <a:lnTo>
                    <a:pt x="3194456" y="866787"/>
                  </a:lnTo>
                  <a:lnTo>
                    <a:pt x="3240415" y="876174"/>
                  </a:lnTo>
                  <a:lnTo>
                    <a:pt x="3286839" y="885572"/>
                  </a:lnTo>
                  <a:lnTo>
                    <a:pt x="3333708" y="894977"/>
                  </a:lnTo>
                  <a:lnTo>
                    <a:pt x="3381002" y="904385"/>
                  </a:lnTo>
                  <a:lnTo>
                    <a:pt x="3428703" y="913795"/>
                  </a:lnTo>
                  <a:lnTo>
                    <a:pt x="3476790" y="923202"/>
                  </a:lnTo>
                  <a:lnTo>
                    <a:pt x="3525243" y="932602"/>
                  </a:lnTo>
                  <a:lnTo>
                    <a:pt x="3574043" y="941993"/>
                  </a:lnTo>
                  <a:lnTo>
                    <a:pt x="3623170" y="951370"/>
                  </a:lnTo>
                  <a:lnTo>
                    <a:pt x="3672605" y="960731"/>
                  </a:lnTo>
                  <a:lnTo>
                    <a:pt x="3722328" y="970072"/>
                  </a:lnTo>
                  <a:lnTo>
                    <a:pt x="3772319" y="979390"/>
                  </a:lnTo>
                  <a:lnTo>
                    <a:pt x="3822558" y="988681"/>
                  </a:lnTo>
                  <a:lnTo>
                    <a:pt x="3873027" y="997942"/>
                  </a:lnTo>
                  <a:lnTo>
                    <a:pt x="3923704" y="1007169"/>
                  </a:lnTo>
                  <a:lnTo>
                    <a:pt x="3974571" y="1016359"/>
                  </a:lnTo>
                  <a:lnTo>
                    <a:pt x="4025608" y="1025508"/>
                  </a:lnTo>
                  <a:lnTo>
                    <a:pt x="4076795" y="1034614"/>
                  </a:lnTo>
                  <a:lnTo>
                    <a:pt x="4128113" y="1043673"/>
                  </a:lnTo>
                  <a:lnTo>
                    <a:pt x="4179541" y="1052680"/>
                  </a:lnTo>
                  <a:lnTo>
                    <a:pt x="4231061" y="1061634"/>
                  </a:lnTo>
                  <a:lnTo>
                    <a:pt x="4282652" y="1070530"/>
                  </a:lnTo>
                  <a:lnTo>
                    <a:pt x="4334296" y="1079365"/>
                  </a:lnTo>
                  <a:lnTo>
                    <a:pt x="4385971" y="1088135"/>
                  </a:lnTo>
                  <a:lnTo>
                    <a:pt x="4437659" y="1096838"/>
                  </a:lnTo>
                  <a:lnTo>
                    <a:pt x="4489340" y="1105470"/>
                  </a:lnTo>
                  <a:lnTo>
                    <a:pt x="4540994" y="1114027"/>
                  </a:lnTo>
                  <a:lnTo>
                    <a:pt x="4592601" y="1122505"/>
                  </a:lnTo>
                  <a:lnTo>
                    <a:pt x="4644142" y="1130903"/>
                  </a:lnTo>
                  <a:lnTo>
                    <a:pt x="4695598" y="1139215"/>
                  </a:lnTo>
                  <a:lnTo>
                    <a:pt x="4746948" y="1147439"/>
                  </a:lnTo>
                  <a:lnTo>
                    <a:pt x="4798173" y="1155572"/>
                  </a:lnTo>
                  <a:lnTo>
                    <a:pt x="4849253" y="1163609"/>
                  </a:lnTo>
                  <a:lnTo>
                    <a:pt x="4900169" y="1171548"/>
                  </a:lnTo>
                  <a:lnTo>
                    <a:pt x="4950900" y="1179384"/>
                  </a:lnTo>
                  <a:lnTo>
                    <a:pt x="5001428" y="1187116"/>
                  </a:lnTo>
                  <a:lnTo>
                    <a:pt x="5051733" y="1194738"/>
                  </a:lnTo>
                  <a:lnTo>
                    <a:pt x="5101794" y="1202248"/>
                  </a:lnTo>
                  <a:lnTo>
                    <a:pt x="5151592" y="1209643"/>
                  </a:lnTo>
                  <a:lnTo>
                    <a:pt x="5201108" y="1216918"/>
                  </a:lnTo>
                  <a:lnTo>
                    <a:pt x="5250322" y="1224071"/>
                  </a:lnTo>
                  <a:lnTo>
                    <a:pt x="5299214" y="1231098"/>
                  </a:lnTo>
                  <a:lnTo>
                    <a:pt x="5347764" y="1237995"/>
                  </a:lnTo>
                  <a:lnTo>
                    <a:pt x="5395953" y="1244760"/>
                  </a:lnTo>
                  <a:lnTo>
                    <a:pt x="5443762" y="1251389"/>
                  </a:lnTo>
                  <a:lnTo>
                    <a:pt x="5491170" y="1257878"/>
                  </a:lnTo>
                  <a:lnTo>
                    <a:pt x="5538158" y="1264224"/>
                  </a:lnTo>
                  <a:lnTo>
                    <a:pt x="5584706" y="1270423"/>
                  </a:lnTo>
                  <a:lnTo>
                    <a:pt x="5630795" y="1276473"/>
                  </a:lnTo>
                  <a:lnTo>
                    <a:pt x="5676404" y="1282369"/>
                  </a:lnTo>
                  <a:lnTo>
                    <a:pt x="5731826" y="1289363"/>
                  </a:lnTo>
                  <a:lnTo>
                    <a:pt x="5787425" y="1296155"/>
                  </a:lnTo>
                  <a:lnTo>
                    <a:pt x="5843168" y="1302751"/>
                  </a:lnTo>
                  <a:lnTo>
                    <a:pt x="5899021" y="1309154"/>
                  </a:lnTo>
                  <a:lnTo>
                    <a:pt x="5954949" y="1315370"/>
                  </a:lnTo>
                  <a:lnTo>
                    <a:pt x="6010919" y="1321401"/>
                  </a:lnTo>
                  <a:lnTo>
                    <a:pt x="6066895" y="1327252"/>
                  </a:lnTo>
                  <a:lnTo>
                    <a:pt x="6122845" y="1332927"/>
                  </a:lnTo>
                  <a:lnTo>
                    <a:pt x="6178734" y="1338430"/>
                  </a:lnTo>
                  <a:lnTo>
                    <a:pt x="6234528" y="1343766"/>
                  </a:lnTo>
                  <a:lnTo>
                    <a:pt x="6290193" y="1348938"/>
                  </a:lnTo>
                  <a:lnTo>
                    <a:pt x="6345694" y="1353951"/>
                  </a:lnTo>
                  <a:lnTo>
                    <a:pt x="6400998" y="1358809"/>
                  </a:lnTo>
                  <a:lnTo>
                    <a:pt x="6456071" y="1363515"/>
                  </a:lnTo>
                  <a:lnTo>
                    <a:pt x="6510877" y="1368075"/>
                  </a:lnTo>
                  <a:lnTo>
                    <a:pt x="6565384" y="1372492"/>
                  </a:lnTo>
                  <a:lnTo>
                    <a:pt x="6619557" y="1376770"/>
                  </a:lnTo>
                  <a:lnTo>
                    <a:pt x="6673362" y="1380914"/>
                  </a:lnTo>
                  <a:lnTo>
                    <a:pt x="6726765" y="1384927"/>
                  </a:lnTo>
                  <a:lnTo>
                    <a:pt x="6779732" y="1388814"/>
                  </a:lnTo>
                  <a:lnTo>
                    <a:pt x="6832228" y="1392579"/>
                  </a:lnTo>
                  <a:lnTo>
                    <a:pt x="6884219" y="1396226"/>
                  </a:lnTo>
                  <a:lnTo>
                    <a:pt x="6935673" y="1399759"/>
                  </a:lnTo>
                  <a:lnTo>
                    <a:pt x="6986553" y="1403182"/>
                  </a:lnTo>
                  <a:lnTo>
                    <a:pt x="7036826" y="1406500"/>
                  </a:lnTo>
                  <a:lnTo>
                    <a:pt x="7086459" y="1409716"/>
                  </a:lnTo>
                  <a:lnTo>
                    <a:pt x="7135417" y="1412835"/>
                  </a:lnTo>
                  <a:lnTo>
                    <a:pt x="7183665" y="1415861"/>
                  </a:lnTo>
                  <a:lnTo>
                    <a:pt x="7231170" y="1418798"/>
                  </a:lnTo>
                  <a:lnTo>
                    <a:pt x="7277897" y="1421650"/>
                  </a:lnTo>
                  <a:lnTo>
                    <a:pt x="7323813" y="1424421"/>
                  </a:lnTo>
                  <a:lnTo>
                    <a:pt x="7368884" y="1427115"/>
                  </a:lnTo>
                  <a:lnTo>
                    <a:pt x="7413074" y="1429737"/>
                  </a:lnTo>
                  <a:lnTo>
                    <a:pt x="7456351" y="1432291"/>
                  </a:lnTo>
                  <a:lnTo>
                    <a:pt x="7498679" y="1434780"/>
                  </a:lnTo>
                  <a:lnTo>
                    <a:pt x="7540026" y="1437209"/>
                  </a:lnTo>
                  <a:lnTo>
                    <a:pt x="7580356" y="1439583"/>
                  </a:lnTo>
                  <a:lnTo>
                    <a:pt x="7619636" y="1441904"/>
                  </a:lnTo>
                  <a:lnTo>
                    <a:pt x="7657832" y="1444178"/>
                  </a:lnTo>
                  <a:lnTo>
                    <a:pt x="7694908" y="1446409"/>
                  </a:lnTo>
                  <a:lnTo>
                    <a:pt x="7730832" y="1448600"/>
                  </a:lnTo>
                  <a:lnTo>
                    <a:pt x="7812432" y="1453396"/>
                  </a:lnTo>
                  <a:lnTo>
                    <a:pt x="7887167" y="1457354"/>
                  </a:lnTo>
                  <a:lnTo>
                    <a:pt x="7955610" y="1460539"/>
                  </a:lnTo>
                  <a:lnTo>
                    <a:pt x="8018335" y="1463015"/>
                  </a:lnTo>
                  <a:lnTo>
                    <a:pt x="8075913" y="1464849"/>
                  </a:lnTo>
                  <a:lnTo>
                    <a:pt x="8128918" y="1466106"/>
                  </a:lnTo>
                  <a:lnTo>
                    <a:pt x="8177923" y="1466850"/>
                  </a:lnTo>
                  <a:lnTo>
                    <a:pt x="8223500" y="1467147"/>
                  </a:lnTo>
                  <a:lnTo>
                    <a:pt x="8266223" y="1467062"/>
                  </a:lnTo>
                  <a:lnTo>
                    <a:pt x="8306664" y="1466661"/>
                  </a:lnTo>
                  <a:lnTo>
                    <a:pt x="8345396" y="1466008"/>
                  </a:lnTo>
                  <a:lnTo>
                    <a:pt x="8420026" y="1464211"/>
                  </a:lnTo>
                  <a:lnTo>
                    <a:pt x="8457069" y="1463197"/>
                  </a:lnTo>
                  <a:lnTo>
                    <a:pt x="8494694" y="1462192"/>
                  </a:lnTo>
                  <a:lnTo>
                    <a:pt x="8533476" y="1461263"/>
                  </a:lnTo>
                  <a:lnTo>
                    <a:pt x="8573985" y="1460474"/>
                  </a:lnTo>
                  <a:lnTo>
                    <a:pt x="8636577" y="1459108"/>
                  </a:lnTo>
                  <a:lnTo>
                    <a:pt x="8696091" y="1457207"/>
                  </a:lnTo>
                  <a:lnTo>
                    <a:pt x="8752835" y="1454824"/>
                  </a:lnTo>
                  <a:lnTo>
                    <a:pt x="8807117" y="1452013"/>
                  </a:lnTo>
                  <a:lnTo>
                    <a:pt x="8859244" y="1448827"/>
                  </a:lnTo>
                  <a:lnTo>
                    <a:pt x="8909524" y="1445321"/>
                  </a:lnTo>
                  <a:lnTo>
                    <a:pt x="8958266" y="1441547"/>
                  </a:lnTo>
                  <a:lnTo>
                    <a:pt x="9005777" y="1437559"/>
                  </a:lnTo>
                  <a:lnTo>
                    <a:pt x="9052364" y="1433412"/>
                  </a:lnTo>
                  <a:lnTo>
                    <a:pt x="9078468" y="1430996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5133" y="5137789"/>
              <a:ext cx="6929120" cy="1714500"/>
            </a:xfrm>
            <a:custGeom>
              <a:avLst/>
              <a:gdLst/>
              <a:ahLst/>
              <a:cxnLst/>
              <a:rect l="l" t="t" r="r" b="b"/>
              <a:pathLst>
                <a:path w="6929120" h="1714500">
                  <a:moveTo>
                    <a:pt x="0" y="1714114"/>
                  </a:moveTo>
                  <a:lnTo>
                    <a:pt x="32478" y="1677504"/>
                  </a:lnTo>
                  <a:lnTo>
                    <a:pt x="65062" y="1640922"/>
                  </a:lnTo>
                  <a:lnTo>
                    <a:pt x="97857" y="1604392"/>
                  </a:lnTo>
                  <a:lnTo>
                    <a:pt x="130968" y="1567941"/>
                  </a:lnTo>
                  <a:lnTo>
                    <a:pt x="164502" y="1531597"/>
                  </a:lnTo>
                  <a:lnTo>
                    <a:pt x="198563" y="1495384"/>
                  </a:lnTo>
                  <a:lnTo>
                    <a:pt x="233257" y="1459330"/>
                  </a:lnTo>
                  <a:lnTo>
                    <a:pt x="268691" y="1423460"/>
                  </a:lnTo>
                  <a:lnTo>
                    <a:pt x="304969" y="1387802"/>
                  </a:lnTo>
                  <a:lnTo>
                    <a:pt x="342198" y="1352381"/>
                  </a:lnTo>
                  <a:lnTo>
                    <a:pt x="380482" y="1317224"/>
                  </a:lnTo>
                  <a:lnTo>
                    <a:pt x="419928" y="1282357"/>
                  </a:lnTo>
                  <a:lnTo>
                    <a:pt x="460641" y="1247807"/>
                  </a:lnTo>
                  <a:lnTo>
                    <a:pt x="502726" y="1213600"/>
                  </a:lnTo>
                  <a:lnTo>
                    <a:pt x="546290" y="1179761"/>
                  </a:lnTo>
                  <a:lnTo>
                    <a:pt x="584001" y="1151608"/>
                  </a:lnTo>
                  <a:lnTo>
                    <a:pt x="623148" y="1123271"/>
                  </a:lnTo>
                  <a:lnTo>
                    <a:pt x="663590" y="1094825"/>
                  </a:lnTo>
                  <a:lnTo>
                    <a:pt x="705186" y="1066341"/>
                  </a:lnTo>
                  <a:lnTo>
                    <a:pt x="747797" y="1037895"/>
                  </a:lnTo>
                  <a:lnTo>
                    <a:pt x="791281" y="1009558"/>
                  </a:lnTo>
                  <a:lnTo>
                    <a:pt x="835499" y="981405"/>
                  </a:lnTo>
                  <a:lnTo>
                    <a:pt x="880309" y="953508"/>
                  </a:lnTo>
                  <a:lnTo>
                    <a:pt x="925571" y="925941"/>
                  </a:lnTo>
                  <a:lnTo>
                    <a:pt x="971144" y="898777"/>
                  </a:lnTo>
                  <a:lnTo>
                    <a:pt x="1016889" y="872090"/>
                  </a:lnTo>
                  <a:lnTo>
                    <a:pt x="1062664" y="845953"/>
                  </a:lnTo>
                  <a:lnTo>
                    <a:pt x="1108328" y="820439"/>
                  </a:lnTo>
                  <a:lnTo>
                    <a:pt x="1153743" y="795621"/>
                  </a:lnTo>
                  <a:lnTo>
                    <a:pt x="1198766" y="771573"/>
                  </a:lnTo>
                  <a:lnTo>
                    <a:pt x="1243257" y="748368"/>
                  </a:lnTo>
                  <a:lnTo>
                    <a:pt x="1287077" y="726080"/>
                  </a:lnTo>
                  <a:lnTo>
                    <a:pt x="1330083" y="704781"/>
                  </a:lnTo>
                  <a:lnTo>
                    <a:pt x="1376867" y="682188"/>
                  </a:lnTo>
                  <a:lnTo>
                    <a:pt x="1421739" y="661062"/>
                  </a:lnTo>
                  <a:lnTo>
                    <a:pt x="1465110" y="641246"/>
                  </a:lnTo>
                  <a:lnTo>
                    <a:pt x="1507387" y="622584"/>
                  </a:lnTo>
                  <a:lnTo>
                    <a:pt x="1548980" y="604920"/>
                  </a:lnTo>
                  <a:lnTo>
                    <a:pt x="1590298" y="588097"/>
                  </a:lnTo>
                  <a:lnTo>
                    <a:pt x="1631749" y="571957"/>
                  </a:lnTo>
                  <a:lnTo>
                    <a:pt x="1673742" y="556345"/>
                  </a:lnTo>
                  <a:lnTo>
                    <a:pt x="1716686" y="541105"/>
                  </a:lnTo>
                  <a:lnTo>
                    <a:pt x="1760990" y="526078"/>
                  </a:lnTo>
                  <a:lnTo>
                    <a:pt x="1807063" y="511110"/>
                  </a:lnTo>
                  <a:lnTo>
                    <a:pt x="1855313" y="496043"/>
                  </a:lnTo>
                  <a:lnTo>
                    <a:pt x="1906150" y="480720"/>
                  </a:lnTo>
                  <a:lnTo>
                    <a:pt x="1959981" y="464986"/>
                  </a:lnTo>
                  <a:lnTo>
                    <a:pt x="2017217" y="448683"/>
                  </a:lnTo>
                  <a:lnTo>
                    <a:pt x="2078266" y="431655"/>
                  </a:lnTo>
                  <a:lnTo>
                    <a:pt x="2118287" y="420762"/>
                  </a:lnTo>
                  <a:lnTo>
                    <a:pt x="2160573" y="409571"/>
                  </a:lnTo>
                  <a:lnTo>
                    <a:pt x="2204930" y="398120"/>
                  </a:lnTo>
                  <a:lnTo>
                    <a:pt x="2251162" y="386444"/>
                  </a:lnTo>
                  <a:lnTo>
                    <a:pt x="2299076" y="374581"/>
                  </a:lnTo>
                  <a:lnTo>
                    <a:pt x="2348476" y="362566"/>
                  </a:lnTo>
                  <a:lnTo>
                    <a:pt x="2399168" y="350436"/>
                  </a:lnTo>
                  <a:lnTo>
                    <a:pt x="2450958" y="338228"/>
                  </a:lnTo>
                  <a:lnTo>
                    <a:pt x="2503650" y="325978"/>
                  </a:lnTo>
                  <a:lnTo>
                    <a:pt x="2557051" y="313722"/>
                  </a:lnTo>
                  <a:lnTo>
                    <a:pt x="2610965" y="301498"/>
                  </a:lnTo>
                  <a:lnTo>
                    <a:pt x="2665198" y="289341"/>
                  </a:lnTo>
                  <a:lnTo>
                    <a:pt x="2719555" y="277288"/>
                  </a:lnTo>
                  <a:lnTo>
                    <a:pt x="2773843" y="265376"/>
                  </a:lnTo>
                  <a:lnTo>
                    <a:pt x="2827865" y="253641"/>
                  </a:lnTo>
                  <a:lnTo>
                    <a:pt x="2881428" y="242119"/>
                  </a:lnTo>
                  <a:lnTo>
                    <a:pt x="2934337" y="230847"/>
                  </a:lnTo>
                  <a:lnTo>
                    <a:pt x="2986397" y="219861"/>
                  </a:lnTo>
                  <a:lnTo>
                    <a:pt x="3037414" y="209199"/>
                  </a:lnTo>
                  <a:lnTo>
                    <a:pt x="3087193" y="198896"/>
                  </a:lnTo>
                  <a:lnTo>
                    <a:pt x="3135540" y="188988"/>
                  </a:lnTo>
                  <a:lnTo>
                    <a:pt x="3182260" y="179513"/>
                  </a:lnTo>
                  <a:lnTo>
                    <a:pt x="3227158" y="170507"/>
                  </a:lnTo>
                  <a:lnTo>
                    <a:pt x="3270040" y="162007"/>
                  </a:lnTo>
                  <a:lnTo>
                    <a:pt x="3310711" y="154048"/>
                  </a:lnTo>
                  <a:lnTo>
                    <a:pt x="3348977" y="146667"/>
                  </a:lnTo>
                  <a:lnTo>
                    <a:pt x="3418389" y="133592"/>
                  </a:lnTo>
                  <a:lnTo>
                    <a:pt x="3479552" y="122523"/>
                  </a:lnTo>
                  <a:lnTo>
                    <a:pt x="3533845" y="113216"/>
                  </a:lnTo>
                  <a:lnTo>
                    <a:pt x="3582645" y="105427"/>
                  </a:lnTo>
                  <a:lnTo>
                    <a:pt x="3627332" y="98914"/>
                  </a:lnTo>
                  <a:lnTo>
                    <a:pt x="3669283" y="93434"/>
                  </a:lnTo>
                  <a:lnTo>
                    <a:pt x="3709878" y="88743"/>
                  </a:lnTo>
                  <a:lnTo>
                    <a:pt x="3750493" y="84597"/>
                  </a:lnTo>
                  <a:lnTo>
                    <a:pt x="3792509" y="80754"/>
                  </a:lnTo>
                  <a:lnTo>
                    <a:pt x="3837303" y="76971"/>
                  </a:lnTo>
                  <a:lnTo>
                    <a:pt x="3886253" y="73004"/>
                  </a:lnTo>
                  <a:lnTo>
                    <a:pt x="3940739" y="68610"/>
                  </a:lnTo>
                  <a:lnTo>
                    <a:pt x="4002138" y="63546"/>
                  </a:lnTo>
                  <a:lnTo>
                    <a:pt x="4043658" y="60141"/>
                  </a:lnTo>
                  <a:lnTo>
                    <a:pt x="4087221" y="56722"/>
                  </a:lnTo>
                  <a:lnTo>
                    <a:pt x="4132635" y="53298"/>
                  </a:lnTo>
                  <a:lnTo>
                    <a:pt x="4179706" y="49882"/>
                  </a:lnTo>
                  <a:lnTo>
                    <a:pt x="4228243" y="46486"/>
                  </a:lnTo>
                  <a:lnTo>
                    <a:pt x="4278054" y="43120"/>
                  </a:lnTo>
                  <a:lnTo>
                    <a:pt x="4328945" y="39796"/>
                  </a:lnTo>
                  <a:lnTo>
                    <a:pt x="4380725" y="36527"/>
                  </a:lnTo>
                  <a:lnTo>
                    <a:pt x="4433201" y="33322"/>
                  </a:lnTo>
                  <a:lnTo>
                    <a:pt x="4486181" y="30195"/>
                  </a:lnTo>
                  <a:lnTo>
                    <a:pt x="4539473" y="27156"/>
                  </a:lnTo>
                  <a:lnTo>
                    <a:pt x="4592884" y="24217"/>
                  </a:lnTo>
                  <a:lnTo>
                    <a:pt x="4646221" y="21390"/>
                  </a:lnTo>
                  <a:lnTo>
                    <a:pt x="4699293" y="18686"/>
                  </a:lnTo>
                  <a:lnTo>
                    <a:pt x="4751908" y="16116"/>
                  </a:lnTo>
                  <a:lnTo>
                    <a:pt x="4803872" y="13693"/>
                  </a:lnTo>
                  <a:lnTo>
                    <a:pt x="4854994" y="11427"/>
                  </a:lnTo>
                  <a:lnTo>
                    <a:pt x="4905080" y="9331"/>
                  </a:lnTo>
                  <a:lnTo>
                    <a:pt x="4953940" y="7415"/>
                  </a:lnTo>
                  <a:lnTo>
                    <a:pt x="5001380" y="5692"/>
                  </a:lnTo>
                  <a:lnTo>
                    <a:pt x="5047208" y="4173"/>
                  </a:lnTo>
                  <a:lnTo>
                    <a:pt x="5311729" y="0"/>
                  </a:lnTo>
                  <a:lnTo>
                    <a:pt x="5586823" y="463"/>
                  </a:lnTo>
                  <a:lnTo>
                    <a:pt x="5802908" y="2782"/>
                  </a:lnTo>
                  <a:lnTo>
                    <a:pt x="5890399" y="4173"/>
                  </a:lnTo>
                  <a:lnTo>
                    <a:pt x="6496062" y="4173"/>
                  </a:lnTo>
                  <a:lnTo>
                    <a:pt x="6558386" y="6088"/>
                  </a:lnTo>
                  <a:lnTo>
                    <a:pt x="6618714" y="8722"/>
                  </a:lnTo>
                  <a:lnTo>
                    <a:pt x="6676352" y="11865"/>
                  </a:lnTo>
                  <a:lnTo>
                    <a:pt x="6730604" y="15310"/>
                  </a:lnTo>
                  <a:lnTo>
                    <a:pt x="6780774" y="18846"/>
                  </a:lnTo>
                  <a:lnTo>
                    <a:pt x="6826166" y="22267"/>
                  </a:lnTo>
                  <a:lnTo>
                    <a:pt x="6866084" y="25361"/>
                  </a:lnTo>
                  <a:lnTo>
                    <a:pt x="6899833" y="27922"/>
                  </a:lnTo>
                  <a:lnTo>
                    <a:pt x="6928866" y="30114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1055" y="401685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151755" y="210024"/>
            <a:ext cx="2160270" cy="2886710"/>
            <a:chOff x="3151755" y="210024"/>
            <a:chExt cx="2160270" cy="2886710"/>
          </a:xfrm>
        </p:grpSpPr>
        <p:sp>
          <p:nvSpPr>
            <p:cNvPr id="15" name="object 15"/>
            <p:cNvSpPr/>
            <p:nvPr/>
          </p:nvSpPr>
          <p:spPr>
            <a:xfrm>
              <a:off x="3910581" y="148319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910581" y="14831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637655" y="5267800"/>
            <a:ext cx="1407795" cy="1597025"/>
            <a:chOff x="4637655" y="5267800"/>
            <a:chExt cx="1407795" cy="1597025"/>
          </a:xfrm>
        </p:grpSpPr>
        <p:sp>
          <p:nvSpPr>
            <p:cNvPr id="20" name="object 20"/>
            <p:cNvSpPr/>
            <p:nvPr/>
          </p:nvSpPr>
          <p:spPr>
            <a:xfrm>
              <a:off x="4643996" y="5274147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118" y="0"/>
                  </a:moveTo>
                  <a:lnTo>
                    <a:pt x="3898" y="402996"/>
                  </a:lnTo>
                  <a:lnTo>
                    <a:pt x="0" y="1202245"/>
                  </a:lnTo>
                  <a:lnTo>
                    <a:pt x="660971" y="1583855"/>
                  </a:lnTo>
                  <a:lnTo>
                    <a:pt x="739635" y="1583855"/>
                  </a:lnTo>
                  <a:lnTo>
                    <a:pt x="1390751" y="1203706"/>
                  </a:lnTo>
                  <a:lnTo>
                    <a:pt x="1394650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44005" y="5274150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39625" y="1583850"/>
                  </a:lnTo>
                </a:path>
                <a:path w="1395095" h="1584325">
                  <a:moveTo>
                    <a:pt x="660947" y="1583850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7863" y="2734149"/>
            <a:ext cx="3043555" cy="4130675"/>
            <a:chOff x="67863" y="2734149"/>
            <a:chExt cx="3043555" cy="4130675"/>
          </a:xfrm>
        </p:grpSpPr>
        <p:sp>
          <p:nvSpPr>
            <p:cNvPr id="23" name="object 23"/>
            <p:cNvSpPr/>
            <p:nvPr/>
          </p:nvSpPr>
          <p:spPr>
            <a:xfrm>
              <a:off x="74214" y="4007324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58" y="0"/>
                  </a:moveTo>
                  <a:lnTo>
                    <a:pt x="0" y="62839"/>
                  </a:lnTo>
                  <a:lnTo>
                    <a:pt x="3429" y="1546059"/>
                  </a:lnTo>
                  <a:lnTo>
                    <a:pt x="107746" y="1606689"/>
                  </a:lnTo>
                  <a:lnTo>
                    <a:pt x="797979" y="1203693"/>
                  </a:lnTo>
                  <a:lnTo>
                    <a:pt x="801865" y="404444"/>
                  </a:lnTo>
                  <a:lnTo>
                    <a:pt x="10135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213" y="4007324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39"/>
                  </a:moveTo>
                  <a:lnTo>
                    <a:pt x="101358" y="0"/>
                  </a:lnTo>
                  <a:lnTo>
                    <a:pt x="801865" y="404444"/>
                  </a:lnTo>
                  <a:lnTo>
                    <a:pt x="797979" y="1203693"/>
                  </a:lnTo>
                  <a:lnTo>
                    <a:pt x="107746" y="1606689"/>
                  </a:lnTo>
                  <a:lnTo>
                    <a:pt x="3429" y="1546059"/>
                  </a:lnTo>
                  <a:lnTo>
                    <a:pt x="0" y="62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5355" y="5293201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72255" y="1564798"/>
                  </a:lnTo>
                </a:path>
                <a:path w="1395095" h="1565275">
                  <a:moveTo>
                    <a:pt x="627950" y="156479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57830" y="401684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91256" y="5302724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88567" y="1555275"/>
                  </a:lnTo>
                </a:path>
                <a:path w="1395095" h="1555750">
                  <a:moveTo>
                    <a:pt x="611455" y="1555275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976880" y="1454624"/>
            <a:ext cx="1395095" cy="1607185"/>
          </a:xfrm>
          <a:custGeom>
            <a:avLst/>
            <a:gdLst/>
            <a:ahLst/>
            <a:cxnLst/>
            <a:rect l="l" t="t" r="r" b="b"/>
            <a:pathLst>
              <a:path w="1395095" h="1607185">
                <a:moveTo>
                  <a:pt x="3886" y="402996"/>
                </a:moveTo>
                <a:lnTo>
                  <a:pt x="694118" y="0"/>
                </a:lnTo>
                <a:lnTo>
                  <a:pt x="1394625" y="404444"/>
                </a:lnTo>
                <a:lnTo>
                  <a:pt x="1390738" y="1203693"/>
                </a:lnTo>
                <a:lnTo>
                  <a:pt x="700506" y="1606689"/>
                </a:lnTo>
                <a:lnTo>
                  <a:pt x="0" y="1202245"/>
                </a:lnTo>
                <a:lnTo>
                  <a:pt x="3886" y="402996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980806" y="2753199"/>
            <a:ext cx="2169795" cy="4111625"/>
            <a:chOff x="6980806" y="2753199"/>
            <a:chExt cx="2169795" cy="4111625"/>
          </a:xfrm>
        </p:grpSpPr>
        <p:sp>
          <p:nvSpPr>
            <p:cNvPr id="34" name="object 34"/>
            <p:cNvSpPr/>
            <p:nvPr/>
          </p:nvSpPr>
          <p:spPr>
            <a:xfrm>
              <a:off x="6987156" y="40358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987156" y="40358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30106" y="5312251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804883" y="1545748"/>
                  </a:lnTo>
                </a:path>
                <a:path w="1395095" h="1546225">
                  <a:moveTo>
                    <a:pt x="594955" y="154574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63526" y="4043864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78" y="0"/>
                  </a:moveTo>
                  <a:lnTo>
                    <a:pt x="3886" y="395033"/>
                  </a:lnTo>
                  <a:lnTo>
                    <a:pt x="0" y="1194282"/>
                  </a:lnTo>
                  <a:lnTo>
                    <a:pt x="680478" y="1587157"/>
                  </a:lnTo>
                  <a:lnTo>
                    <a:pt x="68047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463531" y="4043868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886" y="395026"/>
                  </a:moveTo>
                  <a:lnTo>
                    <a:pt x="680468" y="0"/>
                  </a:lnTo>
                </a:path>
                <a:path w="680720" h="1587500">
                  <a:moveTo>
                    <a:pt x="680468" y="1587150"/>
                  </a:moveTo>
                  <a:lnTo>
                    <a:pt x="0" y="1194275"/>
                  </a:lnTo>
                  <a:lnTo>
                    <a:pt x="3886" y="39502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/>
          <p:nvPr/>
        </p:nvSpPr>
        <p:spPr>
          <a:xfrm>
            <a:off x="8463531" y="1500693"/>
            <a:ext cx="680720" cy="1587500"/>
          </a:xfrm>
          <a:custGeom>
            <a:avLst/>
            <a:gdLst/>
            <a:ahLst/>
            <a:cxnLst/>
            <a:rect l="l" t="t" r="r" b="b"/>
            <a:pathLst>
              <a:path w="680720" h="1587500">
                <a:moveTo>
                  <a:pt x="3886" y="395026"/>
                </a:moveTo>
                <a:lnTo>
                  <a:pt x="680468" y="0"/>
                </a:lnTo>
              </a:path>
              <a:path w="680720" h="1587500">
                <a:moveTo>
                  <a:pt x="680468" y="1587150"/>
                </a:moveTo>
                <a:lnTo>
                  <a:pt x="0" y="1194275"/>
                </a:lnTo>
                <a:lnTo>
                  <a:pt x="3886" y="395026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535940" y="243715"/>
            <a:ext cx="38100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Shutdown</a:t>
            </a:r>
            <a:r>
              <a:rPr sz="4000" spc="-8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modes</a:t>
            </a:r>
            <a:endParaRPr sz="4000"/>
          </a:p>
        </p:txBody>
      </p:sp>
      <p:sp>
        <p:nvSpPr>
          <p:cNvPr id="43" name="object 43"/>
          <p:cNvSpPr txBox="1"/>
          <p:nvPr/>
        </p:nvSpPr>
        <p:spPr>
          <a:xfrm>
            <a:off x="258251" y="6524073"/>
            <a:ext cx="6908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T.Simmonds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76587" y="4124632"/>
            <a:ext cx="4384675" cy="20872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615"/>
              </a:spcBef>
              <a:buClr>
                <a:srgbClr val="C00000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solidFill>
                  <a:srgbClr val="3D3C2C"/>
                </a:solidFill>
                <a:latin typeface="Times New Roman"/>
                <a:cs typeface="Times New Roman"/>
              </a:rPr>
              <a:t>Shutdown</a:t>
            </a:r>
            <a:r>
              <a:rPr sz="3200" b="1" spc="-45" dirty="0">
                <a:solidFill>
                  <a:srgbClr val="3D3C2C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3D3C2C"/>
                </a:solidFill>
                <a:latin typeface="Times New Roman"/>
                <a:cs typeface="Times New Roman"/>
              </a:rPr>
              <a:t>modes:</a:t>
            </a:r>
            <a:endParaRPr sz="3200">
              <a:latin typeface="Times New Roman"/>
              <a:cs typeface="Times New Roman"/>
            </a:endParaRPr>
          </a:p>
          <a:p>
            <a:pPr marL="755650" lvl="1" indent="-285750">
              <a:lnSpc>
                <a:spcPct val="100000"/>
              </a:lnSpc>
              <a:spcBef>
                <a:spcPts val="450"/>
              </a:spcBef>
              <a:buClr>
                <a:srgbClr val="C00000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A</a:t>
            </a:r>
            <a:r>
              <a:rPr sz="2800" b="1" spc="-5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=</a:t>
            </a:r>
            <a:r>
              <a:rPr sz="2800" b="1" spc="-6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spc="-5" dirty="0">
                <a:solidFill>
                  <a:srgbClr val="3D3C2C"/>
                </a:solidFill>
                <a:latin typeface="Courier New"/>
                <a:cs typeface="Courier New"/>
              </a:rPr>
              <a:t>ABORT</a:t>
            </a:r>
            <a:endParaRPr sz="2800">
              <a:latin typeface="Courier New"/>
              <a:cs typeface="Courier New"/>
            </a:endParaRPr>
          </a:p>
          <a:p>
            <a:pPr marL="755650" lvl="1" indent="-285750">
              <a:lnSpc>
                <a:spcPct val="100000"/>
              </a:lnSpc>
              <a:spcBef>
                <a:spcPts val="675"/>
              </a:spcBef>
              <a:buClr>
                <a:srgbClr val="C00000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I</a:t>
            </a:r>
            <a:r>
              <a:rPr sz="2800" b="1" spc="-4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=</a:t>
            </a:r>
            <a:r>
              <a:rPr sz="2800" b="1" spc="-5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3D3C2C"/>
                </a:solidFill>
                <a:latin typeface="Courier New"/>
                <a:cs typeface="Courier New"/>
              </a:rPr>
              <a:t>IMMEDIATE</a:t>
            </a:r>
            <a:endParaRPr sz="2800">
              <a:latin typeface="Courier New"/>
              <a:cs typeface="Courier New"/>
            </a:endParaRPr>
          </a:p>
          <a:p>
            <a:pPr marL="755650" lvl="1" indent="-285750">
              <a:lnSpc>
                <a:spcPct val="100000"/>
              </a:lnSpc>
              <a:spcBef>
                <a:spcPts val="670"/>
              </a:spcBef>
              <a:buClr>
                <a:srgbClr val="C00000"/>
              </a:buClr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T</a:t>
            </a:r>
            <a:r>
              <a:rPr sz="2800" b="1" spc="-4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=</a:t>
            </a:r>
            <a:r>
              <a:rPr sz="2800" b="1" spc="-5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3D3C2C"/>
                </a:solidFill>
                <a:latin typeface="Courier New"/>
                <a:cs typeface="Courier New"/>
              </a:rPr>
              <a:t>TRANSACTIONAL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33787" y="6271229"/>
            <a:ext cx="24384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C00000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N</a:t>
            </a:r>
            <a:r>
              <a:rPr sz="2800" b="1" spc="-5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3D3C2C"/>
                </a:solidFill>
                <a:latin typeface="Courier New"/>
                <a:cs typeface="Courier New"/>
              </a:rPr>
              <a:t>=</a:t>
            </a:r>
            <a:r>
              <a:rPr sz="2800" b="1" spc="-60" dirty="0">
                <a:solidFill>
                  <a:srgbClr val="3D3C2C"/>
                </a:solidFill>
                <a:latin typeface="Courier New"/>
                <a:cs typeface="Courier New"/>
              </a:rPr>
              <a:t> </a:t>
            </a:r>
            <a:r>
              <a:rPr sz="2800" b="1" spc="-10" dirty="0">
                <a:solidFill>
                  <a:srgbClr val="3D3C2C"/>
                </a:solidFill>
                <a:latin typeface="Courier New"/>
                <a:cs typeface="Courier New"/>
              </a:rPr>
              <a:t>NORMAL</a:t>
            </a:r>
            <a:endParaRPr sz="2800">
              <a:latin typeface="Courier New"/>
              <a:cs typeface="Courier New"/>
            </a:endParaRPr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838200" y="1038462"/>
          <a:ext cx="7468866" cy="31086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9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1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91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42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Shutdown Modes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A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I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T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dirty="0">
                          <a:latin typeface="Courier New"/>
                          <a:cs typeface="Courier New"/>
                        </a:rPr>
                        <a:t>N</a:t>
                      </a:r>
                      <a:endParaRPr sz="2400">
                        <a:latin typeface="Courier New"/>
                        <a:cs typeface="Courier New"/>
                      </a:endParaRPr>
                    </a:p>
                  </a:txBody>
                  <a:tcPr marL="0" marR="0" marT="55244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  <a:solidFill>
                      <a:srgbClr val="99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Allows</a:t>
                      </a:r>
                      <a:r>
                        <a:rPr sz="24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new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connections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7630" marB="0">
                    <a:lnR w="76200">
                      <a:solidFill>
                        <a:srgbClr val="000000"/>
                      </a:solidFill>
                      <a:prstDash val="soli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1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9535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FF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95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E0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9535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5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9535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57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30" dirty="0">
                          <a:latin typeface="Times New Roman"/>
                          <a:cs typeface="Times New Roman"/>
                        </a:rPr>
                        <a:t>Waits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until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sessions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end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R w="762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1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FF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E0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061">
                <a:tc>
                  <a:txBody>
                    <a:bodyPr/>
                    <a:lstStyle/>
                    <a:p>
                      <a:pPr marL="91440" marR="50990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b="1" spc="-30" dirty="0">
                          <a:latin typeface="Times New Roman"/>
                          <a:cs typeface="Times New Roman"/>
                        </a:rPr>
                        <a:t>Waits</a:t>
                      </a:r>
                      <a:r>
                        <a:rPr sz="24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until </a:t>
                      </a: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current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transactions </a:t>
                      </a:r>
                      <a:r>
                        <a:rPr sz="2400" b="1" spc="-58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end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72390" marB="0">
                    <a:lnR w="762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1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DFFF"/>
                    </a:solidFill>
                  </a:tcPr>
                </a:tc>
                <a:tc>
                  <a:txBody>
                    <a:bodyPr/>
                    <a:lstStyle/>
                    <a:p>
                      <a:pPr marR="167005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E0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C5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76200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1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E0A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B w="53975">
                      <a:solidFill>
                        <a:srgbClr val="000000"/>
                      </a:solidFill>
                      <a:prstDash val="solid"/>
                    </a:lnB>
                    <a:solidFill>
                      <a:srgbClr val="C5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57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10" dirty="0">
                          <a:latin typeface="Times New Roman"/>
                          <a:cs typeface="Times New Roman"/>
                        </a:rPr>
                        <a:t>Forces</a:t>
                      </a:r>
                      <a:r>
                        <a:rPr sz="24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checkpoint and</a:t>
                      </a:r>
                      <a:r>
                        <a:rPr sz="2400" b="1" spc="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closes</a:t>
                      </a:r>
                      <a:r>
                        <a:rPr sz="2400" b="1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files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0645" marB="0">
                    <a:lnR w="76200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1D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10" dirty="0">
                          <a:latin typeface="Times New Roman"/>
                          <a:cs typeface="Times New Roman"/>
                        </a:rPr>
                        <a:t>No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DFFF"/>
                    </a:solidFill>
                  </a:tcPr>
                </a:tc>
                <a:tc>
                  <a:txBody>
                    <a:bodyPr/>
                    <a:lstStyle/>
                    <a:p>
                      <a:pPr marR="138430" algn="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E0A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2000" b="1" spc="-80" dirty="0">
                          <a:latin typeface="Times New Roman"/>
                          <a:cs typeface="Times New Roman"/>
                        </a:rPr>
                        <a:t>Yes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82550" marB="0">
                    <a:lnL w="28575">
                      <a:solidFill>
                        <a:srgbClr val="000000"/>
                      </a:solidFill>
                      <a:prstDash val="solid"/>
                    </a:lnL>
                    <a:lnT w="539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C5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838200" y="1038462"/>
            <a:ext cx="0" cy="3137535"/>
          </a:xfrm>
          <a:custGeom>
            <a:avLst/>
            <a:gdLst/>
            <a:ahLst/>
            <a:cxnLst/>
            <a:rect l="l" t="t" r="r" b="b"/>
            <a:pathLst>
              <a:path h="3137535">
                <a:moveTo>
                  <a:pt x="0" y="0"/>
                </a:moveTo>
                <a:lnTo>
                  <a:pt x="0" y="313721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05800" y="1038462"/>
            <a:ext cx="0" cy="3137535"/>
          </a:xfrm>
          <a:custGeom>
            <a:avLst/>
            <a:gdLst/>
            <a:ahLst/>
            <a:cxnLst/>
            <a:rect l="l" t="t" r="r" b="b"/>
            <a:pathLst>
              <a:path h="3137535">
                <a:moveTo>
                  <a:pt x="0" y="0"/>
                </a:moveTo>
                <a:lnTo>
                  <a:pt x="0" y="313721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8790786" y="6544448"/>
            <a:ext cx="199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93C500"/>
                </a:solidFill>
                <a:latin typeface="Franklin Gothic Book"/>
                <a:cs typeface="Franklin Gothic Book"/>
              </a:rPr>
              <a:t>11</a:t>
            </a:r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694A51D0-6DE4-4F26-9581-ACD0CDE44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007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276" y="2318627"/>
            <a:ext cx="8358505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Question:</a:t>
            </a:r>
            <a:endParaRPr sz="4000"/>
          </a:p>
          <a:p>
            <a:pPr marL="12700">
              <a:lnSpc>
                <a:spcPct val="100000"/>
              </a:lnSpc>
            </a:pPr>
            <a:r>
              <a:rPr sz="4000" dirty="0">
                <a:solidFill>
                  <a:srgbClr val="93C500"/>
                </a:solidFill>
              </a:rPr>
              <a:t>What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is</a:t>
            </a:r>
            <a:r>
              <a:rPr sz="4000" spc="-1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the</a:t>
            </a:r>
            <a:r>
              <a:rPr sz="4000" spc="-10" dirty="0">
                <a:solidFill>
                  <a:srgbClr val="93C500"/>
                </a:solidFill>
              </a:rPr>
              <a:t> fastest</a:t>
            </a:r>
            <a:r>
              <a:rPr sz="4000" spc="-30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and</a:t>
            </a:r>
            <a:r>
              <a:rPr sz="4000" spc="-15" dirty="0">
                <a:solidFill>
                  <a:srgbClr val="93C500"/>
                </a:solidFill>
              </a:rPr>
              <a:t> </a:t>
            </a:r>
            <a:r>
              <a:rPr sz="4000" spc="-10" dirty="0">
                <a:solidFill>
                  <a:srgbClr val="93C500"/>
                </a:solidFill>
              </a:rPr>
              <a:t>safe</a:t>
            </a:r>
            <a:r>
              <a:rPr sz="4000" spc="-1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shutdown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74276" y="3537827"/>
            <a:ext cx="15354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93C500"/>
                </a:solidFill>
                <a:latin typeface="Franklin Gothic Medium"/>
                <a:cs typeface="Franklin Gothic Medium"/>
              </a:rPr>
              <a:t>m</a:t>
            </a:r>
            <a:r>
              <a:rPr sz="4000" spc="5" dirty="0">
                <a:solidFill>
                  <a:srgbClr val="93C500"/>
                </a:solidFill>
                <a:latin typeface="Franklin Gothic Medium"/>
                <a:cs typeface="Franklin Gothic Medium"/>
              </a:rPr>
              <a:t>od</a:t>
            </a:r>
            <a:r>
              <a:rPr sz="4000" spc="10" dirty="0">
                <a:solidFill>
                  <a:srgbClr val="93C500"/>
                </a:solidFill>
                <a:latin typeface="Franklin Gothic Medium"/>
                <a:cs typeface="Franklin Gothic Medium"/>
              </a:rPr>
              <a:t>e</a:t>
            </a:r>
            <a:r>
              <a:rPr sz="4000" dirty="0">
                <a:solidFill>
                  <a:srgbClr val="93C500"/>
                </a:solidFill>
                <a:latin typeface="Franklin Gothic Medium"/>
                <a:cs typeface="Franklin Gothic Medium"/>
              </a:rPr>
              <a:t>?</a:t>
            </a:r>
            <a:endParaRPr sz="4000">
              <a:latin typeface="Franklin Gothic Medium"/>
              <a:cs typeface="Franklin Gothic Medium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51" y="6524073"/>
            <a:ext cx="6908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T.Simmonds</a:t>
            </a:r>
            <a:endParaRPr sz="1000">
              <a:latin typeface="Franklin Gothic Book"/>
              <a:cs typeface="Franklin Gothic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89230" y="6544448"/>
            <a:ext cx="205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12</a:t>
            </a:r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7B930D-4A20-48A3-BA49-163D38D2C9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76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731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91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4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sp>
          <p:nvSpPr>
            <p:cNvPr id="11" name="object 11"/>
            <p:cNvSpPr/>
            <p:nvPr/>
          </p:nvSpPr>
          <p:spPr>
            <a:xfrm>
              <a:off x="2895600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0" y="210024"/>
              <a:ext cx="9156700" cy="66543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21335"/>
              <a:ext cx="8295893" cy="6758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990" y="16002"/>
              <a:ext cx="8212073" cy="1744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3000" y="403110"/>
              <a:ext cx="3509009" cy="853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053" y="259092"/>
              <a:ext cx="3509009" cy="8533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</a:pPr>
            <a:r>
              <a:rPr dirty="0"/>
              <a:t>Managing</a:t>
            </a:r>
            <a:r>
              <a:rPr spc="-35" dirty="0"/>
              <a:t> </a:t>
            </a:r>
            <a:r>
              <a:rPr dirty="0"/>
              <a:t>Database</a:t>
            </a:r>
            <a:r>
              <a:rPr spc="-25" dirty="0"/>
              <a:t> </a:t>
            </a:r>
            <a:r>
              <a:rPr dirty="0"/>
              <a:t>Instance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45874" y="3439137"/>
            <a:ext cx="123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Part</a:t>
            </a:r>
            <a:r>
              <a:rPr sz="3600" spc="-8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2</a:t>
            </a:r>
            <a:endParaRPr sz="3600">
              <a:latin typeface="Franklin Gothic Medium"/>
              <a:cs typeface="Franklin Gothic Medium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90494" y="4508753"/>
            <a:ext cx="2353055" cy="2016251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A6E55E4-4AC1-4280-88EF-855A28974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210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3" y="0"/>
            <a:ext cx="9099550" cy="6864350"/>
            <a:chOff x="51053" y="0"/>
            <a:chExt cx="9099550" cy="686435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1" y="102107"/>
              <a:ext cx="8843009" cy="6675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324" y="0"/>
              <a:ext cx="8837930" cy="6858000"/>
            </a:xfrm>
            <a:custGeom>
              <a:avLst/>
              <a:gdLst/>
              <a:ahLst/>
              <a:cxnLst/>
              <a:rect l="l" t="t" r="r" b="b"/>
              <a:pathLst>
                <a:path w="8837930" h="6858000">
                  <a:moveTo>
                    <a:pt x="8837676" y="0"/>
                  </a:moveTo>
                  <a:lnTo>
                    <a:pt x="8837676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8837676" y="6858000"/>
                  </a:lnTo>
                  <a:lnTo>
                    <a:pt x="8837676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3" y="210024"/>
              <a:ext cx="9099295" cy="66543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35940" y="239524"/>
            <a:ext cx="534098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Initialization</a:t>
            </a:r>
            <a:r>
              <a:rPr sz="4000" spc="-7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parameters</a:t>
            </a:r>
            <a:endParaRPr sz="4000"/>
          </a:p>
        </p:txBody>
      </p:sp>
      <p:sp>
        <p:nvSpPr>
          <p:cNvPr id="8" name="object 8"/>
          <p:cNvSpPr txBox="1"/>
          <p:nvPr/>
        </p:nvSpPr>
        <p:spPr>
          <a:xfrm>
            <a:off x="451399" y="973328"/>
            <a:ext cx="8178800" cy="55930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87020" marR="247650" indent="-274320" algn="just">
              <a:lnSpc>
                <a:spcPts val="3020"/>
              </a:lnSpc>
              <a:spcBef>
                <a:spcPts val="484"/>
              </a:spcBef>
            </a:pPr>
            <a:r>
              <a:rPr sz="22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15" dirty="0">
                <a:solidFill>
                  <a:srgbClr val="361200"/>
                </a:solidFill>
                <a:latin typeface="Arial Narrow"/>
                <a:cs typeface="Arial Narrow"/>
              </a:rPr>
              <a:t>Managing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 instance includes configuring parameters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that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affect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basic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operation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</a:t>
            </a:r>
            <a:endParaRPr sz="2800">
              <a:latin typeface="Arial Narrow"/>
              <a:cs typeface="Arial Narrow"/>
            </a:endParaRPr>
          </a:p>
          <a:p>
            <a:pPr marL="12700" algn="just">
              <a:lnSpc>
                <a:spcPct val="100000"/>
              </a:lnSpc>
              <a:spcBef>
                <a:spcPts val="295"/>
              </a:spcBef>
            </a:pPr>
            <a:r>
              <a:rPr sz="2200" spc="3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30" dirty="0">
                <a:solidFill>
                  <a:srgbClr val="361200"/>
                </a:solidFill>
                <a:latin typeface="Arial Narrow"/>
                <a:cs typeface="Arial Narrow"/>
              </a:rPr>
              <a:t>These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are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called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i="1" spc="-5" dirty="0">
                <a:solidFill>
                  <a:srgbClr val="006FC0"/>
                </a:solidFill>
                <a:latin typeface="Arial Narrow"/>
                <a:cs typeface="Arial Narrow"/>
              </a:rPr>
              <a:t>initialization</a:t>
            </a:r>
            <a:r>
              <a:rPr sz="2800" b="1" i="1" spc="-1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800" b="1" i="1" spc="-5" dirty="0">
                <a:solidFill>
                  <a:srgbClr val="006FC0"/>
                </a:solidFill>
                <a:latin typeface="Arial Narrow"/>
                <a:cs typeface="Arial Narrow"/>
              </a:rPr>
              <a:t>parameters.</a:t>
            </a:r>
            <a:endParaRPr sz="2800">
              <a:latin typeface="Arial Narrow"/>
              <a:cs typeface="Arial Narrow"/>
            </a:endParaRPr>
          </a:p>
          <a:p>
            <a:pPr marL="287020" marR="22225" indent="-274320" algn="just">
              <a:lnSpc>
                <a:spcPts val="3020"/>
              </a:lnSpc>
              <a:spcBef>
                <a:spcPts val="720"/>
              </a:spcBef>
            </a:pPr>
            <a:r>
              <a:rPr sz="2200" spc="5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50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reads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from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 file at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startup</a:t>
            </a:r>
            <a:endParaRPr sz="2800">
              <a:latin typeface="Arial Narrow"/>
              <a:cs typeface="Arial Narrow"/>
            </a:endParaRPr>
          </a:p>
          <a:p>
            <a:pPr marL="287020" marR="167005" indent="-274320" algn="just">
              <a:lnSpc>
                <a:spcPts val="3020"/>
              </a:lnSpc>
              <a:spcBef>
                <a:spcPts val="680"/>
              </a:spcBef>
            </a:pPr>
            <a:r>
              <a:rPr sz="2200" spc="3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30" dirty="0">
                <a:solidFill>
                  <a:srgbClr val="361200"/>
                </a:solidFill>
                <a:latin typeface="Arial Narrow"/>
                <a:cs typeface="Arial Narrow"/>
              </a:rPr>
              <a:t>After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being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read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from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file, initialization parameters are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retained in 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memory,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where the values for many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them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dynamically</a:t>
            </a:r>
            <a:endParaRPr sz="2800">
              <a:latin typeface="Arial Narrow"/>
              <a:cs typeface="Arial Narrow"/>
            </a:endParaRPr>
          </a:p>
          <a:p>
            <a:pPr marL="287020" marR="5080" indent="-274320" algn="just">
              <a:lnSpc>
                <a:spcPts val="3020"/>
              </a:lnSpc>
              <a:spcBef>
                <a:spcPts val="685"/>
              </a:spcBef>
            </a:pPr>
            <a:r>
              <a:rPr sz="2200" spc="3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30" dirty="0">
                <a:solidFill>
                  <a:srgbClr val="361200"/>
                </a:solidFill>
                <a:latin typeface="Arial Narrow"/>
                <a:cs typeface="Arial Narrow"/>
              </a:rPr>
              <a:t>There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are two types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files from which these parameters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read:</a:t>
            </a:r>
            <a:endParaRPr sz="2800">
              <a:latin typeface="Arial Narrow"/>
              <a:cs typeface="Arial Narrow"/>
            </a:endParaRPr>
          </a:p>
          <a:p>
            <a:pPr marL="584200" indent="-274320" algn="just">
              <a:lnSpc>
                <a:spcPct val="100000"/>
              </a:lnSpc>
              <a:spcBef>
                <a:spcPts val="13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  <a:tab pos="5233670" algn="l"/>
              </a:tabLst>
            </a:pPr>
            <a:r>
              <a:rPr sz="2400" b="1" dirty="0">
                <a:solidFill>
                  <a:srgbClr val="C00000"/>
                </a:solidFill>
                <a:latin typeface="Arial Narrow"/>
                <a:cs typeface="Arial Narrow"/>
              </a:rPr>
              <a:t>a</a:t>
            </a:r>
            <a:r>
              <a:rPr sz="2400" b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C00000"/>
                </a:solidFill>
                <a:latin typeface="Arial Narrow"/>
                <a:cs typeface="Arial Narrow"/>
              </a:rPr>
              <a:t>text</a:t>
            </a:r>
            <a:r>
              <a:rPr sz="2400" b="1" i="1" spc="1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C00000"/>
                </a:solidFill>
                <a:latin typeface="Arial Narrow"/>
                <a:cs typeface="Arial Narrow"/>
              </a:rPr>
              <a:t>initialization</a:t>
            </a:r>
            <a:r>
              <a:rPr sz="2400" b="1" i="1" spc="35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C00000"/>
                </a:solidFill>
                <a:latin typeface="Arial Narrow"/>
                <a:cs typeface="Arial Narrow"/>
              </a:rPr>
              <a:t>parameter</a:t>
            </a:r>
            <a:r>
              <a:rPr sz="2400" b="1" i="1" spc="20" dirty="0">
                <a:solidFill>
                  <a:srgbClr val="C00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C00000"/>
                </a:solidFill>
                <a:latin typeface="Arial Narrow"/>
                <a:cs typeface="Arial Narrow"/>
              </a:rPr>
              <a:t>file	</a:t>
            </a:r>
            <a:r>
              <a:rPr sz="2400" b="1" spc="-10" dirty="0">
                <a:solidFill>
                  <a:srgbClr val="C00000"/>
                </a:solidFill>
                <a:latin typeface="Courier New"/>
                <a:cs typeface="Courier New"/>
              </a:rPr>
              <a:t>init&lt;SID&gt;.ora</a:t>
            </a:r>
            <a:endParaRPr sz="2400">
              <a:latin typeface="Courier New"/>
              <a:cs typeface="Courier New"/>
            </a:endParaRPr>
          </a:p>
          <a:p>
            <a:pPr marL="584200" indent="-274320" algn="just">
              <a:lnSpc>
                <a:spcPct val="100000"/>
              </a:lnSpc>
              <a:spcBef>
                <a:spcPts val="290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  <a:tab pos="4024629" algn="l"/>
              </a:tabLst>
            </a:pPr>
            <a:r>
              <a:rPr sz="2400" b="1" dirty="0">
                <a:solidFill>
                  <a:srgbClr val="008000"/>
                </a:solidFill>
                <a:latin typeface="Arial Narrow"/>
                <a:cs typeface="Arial Narrow"/>
              </a:rPr>
              <a:t>a</a:t>
            </a:r>
            <a:r>
              <a:rPr sz="2400" b="1" spc="1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server</a:t>
            </a:r>
            <a:r>
              <a:rPr sz="2400" b="1" i="1" spc="3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parameter</a:t>
            </a:r>
            <a:r>
              <a:rPr sz="2400" b="1" i="1" spc="2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file	</a:t>
            </a:r>
            <a:r>
              <a:rPr sz="2400" b="1" spc="-10" dirty="0">
                <a:solidFill>
                  <a:srgbClr val="008000"/>
                </a:solidFill>
                <a:latin typeface="Courier New"/>
                <a:cs typeface="Courier New"/>
              </a:rPr>
              <a:t>spfile&lt;SID&gt;.ora</a:t>
            </a:r>
            <a:endParaRPr sz="2400">
              <a:latin typeface="Courier New"/>
              <a:cs typeface="Courier New"/>
            </a:endParaRPr>
          </a:p>
          <a:p>
            <a:pPr marL="584200" indent="-274320" algn="just">
              <a:lnSpc>
                <a:spcPct val="100000"/>
              </a:lnSpc>
              <a:spcBef>
                <a:spcPts val="1950"/>
              </a:spcBef>
              <a:buClr>
                <a:srgbClr val="496200"/>
              </a:buClr>
              <a:buSzPct val="80000"/>
              <a:buFont typeface="Wingdings"/>
              <a:buChar char=""/>
              <a:tabLst>
                <a:tab pos="584200" algn="l"/>
              </a:tabLst>
            </a:pP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Question:</a:t>
            </a:r>
            <a:r>
              <a:rPr sz="2000" b="1" spc="-1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What</a:t>
            </a:r>
            <a:r>
              <a:rPr sz="2000" b="1" spc="1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is SID</a:t>
            </a:r>
            <a:r>
              <a:rPr sz="2000" b="1" spc="5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–</a:t>
            </a:r>
            <a:r>
              <a:rPr sz="2000" b="1" spc="5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(System</a:t>
            </a:r>
            <a:r>
              <a:rPr sz="2000" b="1" spc="2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 Narrow"/>
                <a:cs typeface="Arial Narrow"/>
              </a:rPr>
              <a:t>Identifier)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 of the</a:t>
            </a:r>
            <a:r>
              <a:rPr sz="2000" b="1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 Narrow"/>
                <a:cs typeface="Arial Narrow"/>
              </a:rPr>
              <a:t>database?</a:t>
            </a:r>
            <a:endParaRPr sz="2000">
              <a:latin typeface="Arial Narrow"/>
              <a:cs typeface="Arial Narrow"/>
            </a:endParaRPr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765354" y="6557173"/>
            <a:ext cx="2514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15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B14BDB4-F2AD-4475-BC42-78BD9F06B9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81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79" y="215935"/>
            <a:ext cx="4182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93C500"/>
                </a:solidFill>
              </a:rPr>
              <a:t>Server</a:t>
            </a:r>
            <a:r>
              <a:rPr spc="-35" dirty="0">
                <a:solidFill>
                  <a:srgbClr val="93C500"/>
                </a:solidFill>
              </a:rPr>
              <a:t> </a:t>
            </a:r>
            <a:r>
              <a:rPr spc="-10" dirty="0">
                <a:solidFill>
                  <a:srgbClr val="93C500"/>
                </a:solidFill>
              </a:rPr>
              <a:t>parameter</a:t>
            </a:r>
            <a:r>
              <a:rPr spc="-30" dirty="0">
                <a:solidFill>
                  <a:srgbClr val="93C500"/>
                </a:solidFill>
              </a:rPr>
              <a:t> </a:t>
            </a:r>
            <a:r>
              <a:rPr spc="-5" dirty="0">
                <a:solidFill>
                  <a:srgbClr val="93C500"/>
                </a:solidFill>
              </a:rPr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392" y="958294"/>
            <a:ext cx="6599555" cy="22231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200" spc="2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25" dirty="0">
                <a:solidFill>
                  <a:srgbClr val="361200"/>
                </a:solidFill>
                <a:latin typeface="Arial Narrow"/>
                <a:cs typeface="Arial Narrow"/>
              </a:rPr>
              <a:t>Server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(SPFILE):</a:t>
            </a:r>
            <a:endParaRPr sz="2800">
              <a:latin typeface="Arial Narrow"/>
              <a:cs typeface="Arial Narrow"/>
            </a:endParaRPr>
          </a:p>
          <a:p>
            <a:pPr marL="584200" indent="-274320">
              <a:lnSpc>
                <a:spcPct val="100000"/>
              </a:lnSpc>
              <a:spcBef>
                <a:spcPts val="58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preferred type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of initialization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file,</a:t>
            </a:r>
            <a:endParaRPr sz="2400">
              <a:latin typeface="Arial Narrow"/>
              <a:cs typeface="Arial Narrow"/>
            </a:endParaRPr>
          </a:p>
          <a:p>
            <a:pPr marL="584200" indent="-274320">
              <a:lnSpc>
                <a:spcPct val="1000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4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binary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file,</a:t>
            </a:r>
            <a:endParaRPr sz="2400">
              <a:latin typeface="Arial Narrow"/>
              <a:cs typeface="Arial Narrow"/>
            </a:endParaRPr>
          </a:p>
          <a:p>
            <a:pPr marL="584200" marR="2909570" indent="-274320">
              <a:lnSpc>
                <a:spcPct val="1000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 be written to and read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by the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server,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572" y="3229014"/>
            <a:ext cx="3725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28702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must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not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edited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manually,</a:t>
            </a:r>
            <a:endParaRPr sz="24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572" y="3594773"/>
            <a:ext cx="7936865" cy="1685289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6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28702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resides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server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which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Oracle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executing,</a:t>
            </a:r>
            <a:endParaRPr sz="240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28702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persistent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across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shutdown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and startup,</a:t>
            </a:r>
            <a:endParaRPr sz="2400">
              <a:latin typeface="Arial Narrow"/>
              <a:cs typeface="Arial Narrow"/>
            </a:endParaRPr>
          </a:p>
          <a:p>
            <a:pPr marL="287020" marR="344170" indent="-274320">
              <a:lnSpc>
                <a:spcPts val="2700"/>
              </a:lnSpc>
              <a:spcBef>
                <a:spcPts val="81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28702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default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name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of this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file,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which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automatically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sought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at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startup,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10" dirty="0">
                <a:solidFill>
                  <a:srgbClr val="C00000"/>
                </a:solidFill>
                <a:latin typeface="Courier New"/>
                <a:cs typeface="Courier New"/>
              </a:rPr>
              <a:t>spfile&lt;SID&gt;.ora</a:t>
            </a:r>
            <a:endParaRPr sz="24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30161" y="1917192"/>
            <a:ext cx="2479675" cy="4925060"/>
            <a:chOff x="6630161" y="1917192"/>
            <a:chExt cx="2479675" cy="492506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607" y="6514338"/>
              <a:ext cx="435100" cy="327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0161" y="1917192"/>
              <a:ext cx="765047" cy="16344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06233" y="2327909"/>
              <a:ext cx="1254251" cy="125425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534585" y="2261399"/>
            <a:ext cx="5010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FF0000"/>
                </a:solidFill>
                <a:latin typeface="Franklin Gothic Book"/>
                <a:cs typeface="Franklin Gothic Book"/>
              </a:rPr>
              <a:t>X</a:t>
            </a:r>
            <a:endParaRPr sz="72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765354" y="6557173"/>
            <a:ext cx="251460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16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3C8BA33-C6F2-4596-95B2-AAB678AA5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001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79" y="215935"/>
            <a:ext cx="6216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solidFill>
                  <a:srgbClr val="93C500"/>
                </a:solidFill>
              </a:rPr>
              <a:t>Text</a:t>
            </a:r>
            <a:r>
              <a:rPr spc="-15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initialization</a:t>
            </a:r>
            <a:r>
              <a:rPr spc="-20" dirty="0">
                <a:solidFill>
                  <a:srgbClr val="93C500"/>
                </a:solidFill>
              </a:rPr>
              <a:t> </a:t>
            </a:r>
            <a:r>
              <a:rPr spc="-10" dirty="0">
                <a:solidFill>
                  <a:srgbClr val="93C500"/>
                </a:solidFill>
              </a:rPr>
              <a:t>parameter </a:t>
            </a:r>
            <a:r>
              <a:rPr spc="-5" dirty="0">
                <a:solidFill>
                  <a:srgbClr val="93C500"/>
                </a:solidFill>
              </a:rPr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392" y="945738"/>
            <a:ext cx="8420735" cy="436816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550" spc="-4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200" b="1" spc="-40" dirty="0">
                <a:solidFill>
                  <a:srgbClr val="361200"/>
                </a:solidFill>
                <a:latin typeface="Arial Narrow"/>
                <a:cs typeface="Arial Narrow"/>
              </a:rPr>
              <a:t>Text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 initialization</a:t>
            </a:r>
            <a:r>
              <a:rPr sz="32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32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file:</a:t>
            </a:r>
            <a:endParaRPr sz="3200">
              <a:latin typeface="Arial Narrow"/>
              <a:cs typeface="Arial Narrow"/>
            </a:endParaRPr>
          </a:p>
          <a:p>
            <a:pPr marL="584200" marR="2908300" indent="-274320">
              <a:lnSpc>
                <a:spcPct val="100000"/>
              </a:lnSpc>
              <a:spcBef>
                <a:spcPts val="68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read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by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server,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but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it is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not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written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by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server.</a:t>
            </a:r>
            <a:endParaRPr sz="2800">
              <a:latin typeface="Arial Narrow"/>
              <a:cs typeface="Arial Narrow"/>
            </a:endParaRPr>
          </a:p>
          <a:p>
            <a:pPr marL="584200" marR="2278380" indent="-274320">
              <a:lnSpc>
                <a:spcPct val="100000"/>
              </a:lnSpc>
              <a:spcBef>
                <a:spcPts val="67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 settings must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be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set and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manually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by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using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text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editor</a:t>
            </a:r>
            <a:endParaRPr sz="2800">
              <a:latin typeface="Arial Narrow"/>
              <a:cs typeface="Arial Narrow"/>
            </a:endParaRPr>
          </a:p>
          <a:p>
            <a:pPr marL="584200" marR="708025" indent="-274320">
              <a:lnSpc>
                <a:spcPct val="96000"/>
              </a:lnSpc>
              <a:spcBef>
                <a:spcPts val="81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default name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this file (which is automatically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sought at startup if an SPFILE is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not found)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10" dirty="0">
                <a:solidFill>
                  <a:srgbClr val="496200"/>
                </a:solidFill>
                <a:latin typeface="Courier New"/>
                <a:cs typeface="Courier New"/>
              </a:rPr>
              <a:t>init&lt;SID&gt;.ora</a:t>
            </a:r>
            <a:endParaRPr sz="2800">
              <a:latin typeface="Courier New"/>
              <a:cs typeface="Courier New"/>
            </a:endParaRPr>
          </a:p>
          <a:p>
            <a:pPr marL="584200" indent="-274320">
              <a:lnSpc>
                <a:spcPct val="100000"/>
              </a:lnSpc>
              <a:spcBef>
                <a:spcPts val="94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spc="-85" dirty="0">
                <a:solidFill>
                  <a:srgbClr val="493521"/>
                </a:solidFill>
                <a:latin typeface="Arial Narrow"/>
                <a:cs typeface="Arial Narrow"/>
              </a:rPr>
              <a:t>To</a:t>
            </a:r>
            <a:r>
              <a:rPr sz="2800" b="1" spc="-1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create</a:t>
            </a:r>
            <a:r>
              <a:rPr sz="2800" b="1" spc="-2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text</a:t>
            </a:r>
            <a:r>
              <a:rPr sz="2800" b="1" spc="-1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initialisation</a:t>
            </a:r>
            <a:r>
              <a:rPr sz="2800" b="1" spc="-1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file</a:t>
            </a:r>
            <a:r>
              <a:rPr sz="2800" b="1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from</a:t>
            </a:r>
            <a:r>
              <a:rPr sz="2800" b="1" spc="-15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server </a:t>
            </a:r>
            <a:r>
              <a:rPr sz="2800" b="1" spc="-10" dirty="0">
                <a:solidFill>
                  <a:srgbClr val="493521"/>
                </a:solidFill>
                <a:latin typeface="Arial Narrow"/>
                <a:cs typeface="Arial Narrow"/>
              </a:rPr>
              <a:t>parameter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file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0892" y="5287887"/>
            <a:ext cx="625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493521"/>
                </a:solidFill>
                <a:latin typeface="Arial Narrow"/>
                <a:cs typeface="Arial Narrow"/>
              </a:rPr>
              <a:t>use: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572" y="5800001"/>
            <a:ext cx="75406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85" dirty="0">
                <a:solidFill>
                  <a:srgbClr val="493521"/>
                </a:solidFill>
                <a:latin typeface="Arial Narrow"/>
                <a:cs typeface="Arial Narrow"/>
              </a:rPr>
              <a:t>To</a:t>
            </a:r>
            <a:r>
              <a:rPr sz="2800" b="1" spc="-1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create</a:t>
            </a:r>
            <a:r>
              <a:rPr sz="2800" b="1" spc="-2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server</a:t>
            </a:r>
            <a:r>
              <a:rPr sz="2800" b="1" spc="-3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parameter</a:t>
            </a:r>
            <a:r>
              <a:rPr sz="2800" b="1" spc="-3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file</a:t>
            </a:r>
            <a:r>
              <a:rPr sz="2800" b="1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from</a:t>
            </a:r>
            <a:r>
              <a:rPr sz="2800" b="1" spc="-20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text</a:t>
            </a:r>
            <a:r>
              <a:rPr sz="2800" b="1" spc="-15" dirty="0">
                <a:solidFill>
                  <a:srgbClr val="49352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493521"/>
                </a:solidFill>
                <a:latin typeface="Arial Narrow"/>
                <a:cs typeface="Arial Narrow"/>
              </a:rPr>
              <a:t>init file</a:t>
            </a:r>
            <a:r>
              <a:rPr sz="2800" b="1" dirty="0">
                <a:solidFill>
                  <a:srgbClr val="493521"/>
                </a:solidFill>
                <a:latin typeface="Arial Narrow"/>
                <a:cs typeface="Arial Narrow"/>
              </a:rPr>
              <a:t> use: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8251" y="6524073"/>
            <a:ext cx="6908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T.Simmonds</a:t>
            </a:r>
            <a:endParaRPr sz="1000">
              <a:latin typeface="Franklin Gothic Book"/>
              <a:cs typeface="Franklin Gothic Book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76860" y="6544448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solidFill>
                  <a:srgbClr val="93C500"/>
                </a:solidFill>
                <a:latin typeface="Franklin Gothic Book"/>
                <a:cs typeface="Franklin Gothic Book"/>
              </a:rPr>
              <a:t>6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4978" y="6569873"/>
            <a:ext cx="85090" cy="173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40"/>
              </a:lnSpc>
            </a:pPr>
            <a:r>
              <a:rPr sz="1200" spc="-40" dirty="0">
                <a:solidFill>
                  <a:srgbClr val="93C500"/>
                </a:solidFill>
                <a:latin typeface="Franklin Gothic Book"/>
                <a:cs typeface="Franklin Gothic Book"/>
              </a:rPr>
              <a:t>1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31435" y="1700783"/>
            <a:ext cx="4241800" cy="4982845"/>
            <a:chOff x="4631435" y="1700783"/>
            <a:chExt cx="4241800" cy="498284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64324" y="1700783"/>
              <a:ext cx="633983" cy="15841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2359" y="2061209"/>
              <a:ext cx="1254251" cy="12534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45913" y="6236969"/>
              <a:ext cx="4212590" cy="432434"/>
            </a:xfrm>
            <a:custGeom>
              <a:avLst/>
              <a:gdLst/>
              <a:ahLst/>
              <a:cxnLst/>
              <a:rect l="l" t="t" r="r" b="b"/>
              <a:pathLst>
                <a:path w="4212590" h="432434">
                  <a:moveTo>
                    <a:pt x="4212336" y="0"/>
                  </a:moveTo>
                  <a:lnTo>
                    <a:pt x="0" y="0"/>
                  </a:lnTo>
                  <a:lnTo>
                    <a:pt x="0" y="432053"/>
                  </a:lnTo>
                  <a:lnTo>
                    <a:pt x="4212336" y="432053"/>
                  </a:lnTo>
                  <a:lnTo>
                    <a:pt x="4212336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45913" y="6236969"/>
              <a:ext cx="4212590" cy="432434"/>
            </a:xfrm>
            <a:custGeom>
              <a:avLst/>
              <a:gdLst/>
              <a:ahLst/>
              <a:cxnLst/>
              <a:rect l="l" t="t" r="r" b="b"/>
              <a:pathLst>
                <a:path w="4212590" h="432434">
                  <a:moveTo>
                    <a:pt x="0" y="0"/>
                  </a:moveTo>
                  <a:lnTo>
                    <a:pt x="4212336" y="0"/>
                  </a:lnTo>
                  <a:lnTo>
                    <a:pt x="4212336" y="432053"/>
                  </a:lnTo>
                  <a:lnTo>
                    <a:pt x="0" y="432053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64029" y="5372861"/>
            <a:ext cx="4191000" cy="360680"/>
          </a:xfrm>
          <a:prstGeom prst="rect">
            <a:avLst/>
          </a:prstGeom>
          <a:solidFill>
            <a:srgbClr val="E3E0DD"/>
          </a:solidFill>
          <a:ln w="28955">
            <a:solidFill>
              <a:srgbClr val="544E43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1700" b="1" dirty="0">
                <a:latin typeface="Courier New"/>
                <a:cs typeface="Courier New"/>
              </a:rPr>
              <a:t>SQL&gt;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create </a:t>
            </a:r>
            <a:r>
              <a:rPr sz="1700" b="1" dirty="0">
                <a:solidFill>
                  <a:srgbClr val="008000"/>
                </a:solidFill>
                <a:latin typeface="Courier New"/>
                <a:cs typeface="Courier New"/>
              </a:rPr>
              <a:t>pfile </a:t>
            </a:r>
            <a:r>
              <a:rPr sz="1700" b="1" dirty="0">
                <a:latin typeface="Courier New"/>
                <a:cs typeface="Courier New"/>
              </a:rPr>
              <a:t>from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C00000"/>
                </a:solidFill>
                <a:latin typeface="Courier New"/>
                <a:cs typeface="Courier New"/>
              </a:rPr>
              <a:t>spfile</a:t>
            </a:r>
            <a:r>
              <a:rPr sz="1700" b="1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60391" y="6285950"/>
            <a:ext cx="4183379" cy="284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5"/>
              </a:spcBef>
            </a:pPr>
            <a:r>
              <a:rPr sz="1700" b="1" dirty="0">
                <a:latin typeface="Courier New"/>
                <a:cs typeface="Courier New"/>
              </a:rPr>
              <a:t>SQL&gt;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latin typeface="Courier New"/>
                <a:cs typeface="Courier New"/>
              </a:rPr>
              <a:t>create </a:t>
            </a:r>
            <a:r>
              <a:rPr sz="1700" b="1" dirty="0">
                <a:solidFill>
                  <a:srgbClr val="C00000"/>
                </a:solidFill>
                <a:latin typeface="Courier New"/>
                <a:cs typeface="Courier New"/>
              </a:rPr>
              <a:t>spfile </a:t>
            </a:r>
            <a:r>
              <a:rPr sz="1700" b="1" dirty="0">
                <a:latin typeface="Courier New"/>
                <a:cs typeface="Courier New"/>
              </a:rPr>
              <a:t>from</a:t>
            </a:r>
            <a:r>
              <a:rPr sz="1700" b="1" spc="-5" dirty="0">
                <a:latin typeface="Courier New"/>
                <a:cs typeface="Courier New"/>
              </a:rPr>
              <a:t> </a:t>
            </a:r>
            <a:r>
              <a:rPr sz="1700" b="1" dirty="0">
                <a:solidFill>
                  <a:srgbClr val="008000"/>
                </a:solidFill>
                <a:latin typeface="Courier New"/>
                <a:cs typeface="Courier New"/>
              </a:rPr>
              <a:t>pfile</a:t>
            </a:r>
            <a:r>
              <a:rPr sz="1700" b="1" dirty="0">
                <a:latin typeface="Courier New"/>
                <a:cs typeface="Courier New"/>
              </a:rPr>
              <a:t>;</a:t>
            </a:r>
            <a:endParaRPr sz="1700">
              <a:latin typeface="Courier New"/>
              <a:cs typeface="Courier New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8901B02-5816-49E9-AE3B-1F5DFB975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25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153451"/>
            <a:ext cx="722693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45" dirty="0">
                <a:solidFill>
                  <a:srgbClr val="93C500"/>
                </a:solidFill>
              </a:rPr>
              <a:t>Types</a:t>
            </a:r>
            <a:r>
              <a:rPr sz="4000" spc="-20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of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initialization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3407" y="920784"/>
            <a:ext cx="8163559" cy="488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3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30" dirty="0">
                <a:solidFill>
                  <a:srgbClr val="361200"/>
                </a:solidFill>
                <a:latin typeface="Arial Narrow"/>
                <a:cs typeface="Arial Narrow"/>
              </a:rPr>
              <a:t>There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are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two kinds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parameters:</a:t>
            </a:r>
            <a:endParaRPr sz="2800" dirty="0">
              <a:latin typeface="Arial Narrow"/>
              <a:cs typeface="Arial Narrow"/>
            </a:endParaRPr>
          </a:p>
          <a:p>
            <a:pPr marL="584200" marR="217804" indent="-274320">
              <a:lnSpc>
                <a:spcPct val="80100"/>
              </a:lnSpc>
              <a:spcBef>
                <a:spcPts val="580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006FC0"/>
                </a:solidFill>
                <a:latin typeface="Arial Narrow"/>
                <a:cs typeface="Arial Narrow"/>
              </a:rPr>
              <a:t>Static</a:t>
            </a:r>
            <a:r>
              <a:rPr sz="2400" b="1" i="1" spc="5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400" b="1" i="1" dirty="0">
                <a:solidFill>
                  <a:srgbClr val="361200"/>
                </a:solidFill>
                <a:latin typeface="Arial Narrow"/>
                <a:cs typeface="Arial Narrow"/>
              </a:rPr>
              <a:t>-</a:t>
            </a:r>
            <a:r>
              <a:rPr sz="2400" b="1" i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cannot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for the current instance. </a:t>
            </a:r>
            <a:r>
              <a:rPr sz="2400" b="1" spc="-50" dirty="0">
                <a:solidFill>
                  <a:srgbClr val="361200"/>
                </a:solidFill>
                <a:latin typeface="Arial Narrow"/>
                <a:cs typeface="Arial Narrow"/>
              </a:rPr>
              <a:t>You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must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these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text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server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restart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database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before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changes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effect.</a:t>
            </a:r>
            <a:endParaRPr sz="2400" dirty="0">
              <a:latin typeface="Arial Narrow"/>
              <a:cs typeface="Arial Narrow"/>
            </a:endParaRPr>
          </a:p>
          <a:p>
            <a:pPr marL="584200" marR="312420" indent="-274955">
              <a:lnSpc>
                <a:spcPct val="80100"/>
              </a:lnSpc>
              <a:spcBef>
                <a:spcPts val="56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006FC0"/>
                </a:solidFill>
                <a:latin typeface="Arial Narrow"/>
                <a:cs typeface="Arial Narrow"/>
              </a:rPr>
              <a:t>Dynamic</a:t>
            </a:r>
            <a:r>
              <a:rPr sz="2400" b="1" i="1" spc="25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400" b="1" i="1" dirty="0">
                <a:solidFill>
                  <a:srgbClr val="361200"/>
                </a:solidFill>
                <a:latin typeface="Arial Narrow"/>
                <a:cs typeface="Arial Narrow"/>
              </a:rPr>
              <a:t>-</a:t>
            </a:r>
            <a:r>
              <a:rPr sz="2400" b="1" i="1" spc="-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for 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current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Oracle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instance.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effect </a:t>
            </a:r>
            <a:r>
              <a:rPr sz="2400" b="1" spc="-15" dirty="0">
                <a:solidFill>
                  <a:srgbClr val="361200"/>
                </a:solidFill>
                <a:latin typeface="Arial Narrow"/>
                <a:cs typeface="Arial Narrow"/>
              </a:rPr>
              <a:t>immediately.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There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are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two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types:</a:t>
            </a:r>
            <a:endParaRPr sz="2400" dirty="0">
              <a:latin typeface="Arial Narrow"/>
              <a:cs typeface="Arial Narrow"/>
            </a:endParaRPr>
          </a:p>
          <a:p>
            <a:pPr marL="858519" marR="5080" lvl="1" indent="-228600">
              <a:lnSpc>
                <a:spcPts val="1920"/>
              </a:lnSpc>
              <a:spcBef>
                <a:spcPts val="470"/>
              </a:spcBef>
              <a:buClr>
                <a:srgbClr val="496200"/>
              </a:buClr>
              <a:buSzPct val="80000"/>
              <a:buFont typeface="Wingdings"/>
              <a:buChar char=""/>
              <a:tabLst>
                <a:tab pos="858519" algn="l"/>
              </a:tabLst>
            </a:pPr>
            <a:r>
              <a:rPr sz="2000" b="1" i="1" spc="-5" dirty="0">
                <a:solidFill>
                  <a:srgbClr val="8F5201"/>
                </a:solidFill>
                <a:latin typeface="Arial Narrow"/>
                <a:cs typeface="Arial Narrow"/>
              </a:rPr>
              <a:t>Session-level</a:t>
            </a:r>
            <a:r>
              <a:rPr sz="2000" b="1" i="1" spc="-15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000" b="1" i="1" spc="-5" dirty="0">
                <a:solidFill>
                  <a:srgbClr val="8F5201"/>
                </a:solidFill>
                <a:latin typeface="Arial Narrow"/>
                <a:cs typeface="Arial Narrow"/>
              </a:rPr>
              <a:t>parameters</a:t>
            </a:r>
            <a:r>
              <a:rPr sz="2000" b="1" i="1" spc="25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affect</a:t>
            </a:r>
            <a:r>
              <a:rPr sz="20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only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a user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session;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they</a:t>
            </a:r>
            <a:r>
              <a:rPr sz="20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expire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when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2000" b="1" spc="-44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session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ends (for</a:t>
            </a:r>
            <a:r>
              <a:rPr sz="20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example, national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language support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(NLS)</a:t>
            </a:r>
            <a:r>
              <a:rPr sz="20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 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that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specify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national</a:t>
            </a:r>
            <a:r>
              <a:rPr sz="20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language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settings,</a:t>
            </a:r>
            <a:r>
              <a:rPr sz="20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etc.)</a:t>
            </a:r>
            <a:endParaRPr sz="2000" dirty="0">
              <a:latin typeface="Arial Narrow"/>
              <a:cs typeface="Arial Narrow"/>
            </a:endParaRPr>
          </a:p>
          <a:p>
            <a:pPr marL="858519" marR="556895" lvl="1" indent="-228600">
              <a:lnSpc>
                <a:spcPts val="1920"/>
              </a:lnSpc>
              <a:spcBef>
                <a:spcPts val="480"/>
              </a:spcBef>
              <a:buClr>
                <a:srgbClr val="496200"/>
              </a:buClr>
              <a:buSzPct val="80000"/>
              <a:buFont typeface="Wingdings"/>
              <a:buChar char=""/>
              <a:tabLst>
                <a:tab pos="858519" algn="l"/>
              </a:tabLst>
            </a:pPr>
            <a:r>
              <a:rPr sz="2000" b="1" i="1" spc="-5" dirty="0">
                <a:solidFill>
                  <a:srgbClr val="8F5201"/>
                </a:solidFill>
                <a:latin typeface="Arial Narrow"/>
                <a:cs typeface="Arial Narrow"/>
              </a:rPr>
              <a:t>System-level parameters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affect the entire database and all sessions. </a:t>
            </a:r>
            <a:r>
              <a:rPr sz="2000" b="1" spc="-44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These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0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stay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in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effect</a:t>
            </a:r>
            <a:r>
              <a:rPr sz="20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based on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0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SCOPE</a:t>
            </a:r>
            <a:r>
              <a:rPr sz="20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specification.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 Examples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include</a:t>
            </a:r>
            <a:r>
              <a:rPr sz="20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modifying</a:t>
            </a:r>
            <a:r>
              <a:rPr sz="20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SGA_TARGET</a:t>
            </a:r>
            <a:r>
              <a:rPr sz="20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value.</a:t>
            </a:r>
            <a:endParaRPr sz="2000" dirty="0">
              <a:latin typeface="Arial Narrow"/>
              <a:cs typeface="Arial Narrow"/>
            </a:endParaRPr>
          </a:p>
          <a:p>
            <a:pPr marL="584200" marR="617855" indent="-274320">
              <a:lnSpc>
                <a:spcPts val="2300"/>
              </a:lnSpc>
              <a:spcBef>
                <a:spcPts val="52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Dynamic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by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using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ALTER </a:t>
            </a:r>
            <a:r>
              <a:rPr sz="2400" b="1" spc="-14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SESSION</a:t>
            </a:r>
            <a:r>
              <a:rPr sz="2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ALTER</a:t>
            </a:r>
            <a:r>
              <a:rPr sz="2400" b="1" spc="-2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ourier New"/>
                <a:cs typeface="Courier New"/>
              </a:rPr>
              <a:t>SYSTEM</a:t>
            </a:r>
            <a:r>
              <a:rPr sz="2400" b="1" spc="-3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SQL</a:t>
            </a:r>
            <a:r>
              <a:rPr sz="24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commands</a:t>
            </a:r>
            <a:endParaRPr sz="24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51" y="6524073"/>
            <a:ext cx="6908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T.Simmonds</a:t>
            </a:r>
            <a:endParaRPr sz="1000">
              <a:latin typeface="Franklin Gothic Book"/>
              <a:cs typeface="Franklin Gothic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94596" y="6544448"/>
            <a:ext cx="184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93C500"/>
                </a:solidFill>
                <a:latin typeface="Franklin Gothic Book"/>
                <a:cs typeface="Franklin Gothic Book"/>
              </a:rPr>
              <a:t>17</a:t>
            </a:r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F5532D9-378C-4B52-BBEC-409519519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98363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79" y="215935"/>
            <a:ext cx="7665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500"/>
                </a:solidFill>
              </a:rPr>
              <a:t>Other</a:t>
            </a:r>
            <a:r>
              <a:rPr spc="-15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types</a:t>
            </a:r>
            <a:r>
              <a:rPr spc="-15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of</a:t>
            </a:r>
            <a:r>
              <a:rPr spc="-5" dirty="0">
                <a:solidFill>
                  <a:srgbClr val="93C500"/>
                </a:solidFill>
              </a:rPr>
              <a:t> </a:t>
            </a:r>
            <a:r>
              <a:rPr dirty="0">
                <a:solidFill>
                  <a:srgbClr val="93C500"/>
                </a:solidFill>
              </a:rPr>
              <a:t>initialization</a:t>
            </a:r>
            <a:r>
              <a:rPr spc="-15" dirty="0">
                <a:solidFill>
                  <a:srgbClr val="93C500"/>
                </a:solidFill>
              </a:rPr>
              <a:t> </a:t>
            </a:r>
            <a:r>
              <a:rPr spc="-5" dirty="0">
                <a:solidFill>
                  <a:srgbClr val="93C500"/>
                </a:solidFill>
              </a:rPr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392" y="959778"/>
            <a:ext cx="8399145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1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10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also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be:</a:t>
            </a:r>
            <a:endParaRPr sz="2800">
              <a:latin typeface="Arial Narrow"/>
              <a:cs typeface="Arial Narrow"/>
            </a:endParaRPr>
          </a:p>
          <a:p>
            <a:pPr marL="584200" indent="-274320">
              <a:lnSpc>
                <a:spcPct val="100000"/>
              </a:lnSpc>
              <a:spcBef>
                <a:spcPts val="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Basic</a:t>
            </a:r>
            <a:r>
              <a:rPr sz="2400" b="1" i="1" spc="3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dirty="0">
                <a:solidFill>
                  <a:srgbClr val="008000"/>
                </a:solidFill>
                <a:latin typeface="Arial Narrow"/>
                <a:cs typeface="Arial Narrow"/>
              </a:rPr>
              <a:t>-</a:t>
            </a:r>
            <a:r>
              <a:rPr sz="2400" b="1" i="1" spc="-1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parameters</a:t>
            </a:r>
            <a:r>
              <a:rPr sz="2400" b="1" spc="20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that should</a:t>
            </a:r>
            <a:r>
              <a:rPr sz="2400" b="1" spc="10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be</a:t>
            </a:r>
            <a:r>
              <a:rPr sz="2400" b="1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considered</a:t>
            </a:r>
            <a:r>
              <a:rPr sz="2400" b="1" spc="25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for every</a:t>
            </a:r>
            <a:r>
              <a:rPr sz="2400" b="1" spc="25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database.</a:t>
            </a:r>
            <a:endParaRPr sz="2400">
              <a:latin typeface="Arial Narrow"/>
              <a:cs typeface="Arial Narrow"/>
            </a:endParaRPr>
          </a:p>
          <a:p>
            <a:pPr marL="584200" marR="285750" indent="-274320">
              <a:lnSpc>
                <a:spcPct val="800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  <a:tab pos="1920239" algn="l"/>
              </a:tabLst>
            </a:pPr>
            <a:r>
              <a:rPr sz="2400" b="1" i="1" spc="-5" dirty="0">
                <a:solidFill>
                  <a:srgbClr val="74A410"/>
                </a:solidFill>
                <a:latin typeface="Arial Narrow"/>
                <a:cs typeface="Arial Narrow"/>
              </a:rPr>
              <a:t>Advanced	</a:t>
            </a:r>
            <a:r>
              <a:rPr sz="2400" b="1" i="1" dirty="0">
                <a:solidFill>
                  <a:srgbClr val="74A410"/>
                </a:solidFill>
                <a:latin typeface="Arial Narrow"/>
                <a:cs typeface="Arial Narrow"/>
              </a:rPr>
              <a:t>-</a:t>
            </a:r>
            <a:r>
              <a:rPr sz="2400" b="1" i="1" spc="-10" dirty="0">
                <a:solidFill>
                  <a:srgbClr val="74A41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extra</a:t>
            </a:r>
            <a:r>
              <a:rPr sz="2400" b="1" spc="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parameters,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that the most</a:t>
            </a:r>
            <a:r>
              <a:rPr sz="2400" b="1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databases</a:t>
            </a:r>
            <a:r>
              <a:rPr sz="2400" b="1" spc="2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run well </a:t>
            </a:r>
            <a:r>
              <a:rPr sz="2400" b="1" spc="-535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with</a:t>
            </a:r>
            <a:r>
              <a:rPr sz="2400" b="1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default</a:t>
            </a:r>
            <a:r>
              <a:rPr sz="2400" b="1" spc="10" dirty="0">
                <a:latin typeface="Arial Narrow"/>
                <a:cs typeface="Arial Narrow"/>
              </a:rPr>
              <a:t> </a:t>
            </a:r>
            <a:r>
              <a:rPr sz="2400" b="1" spc="-5" dirty="0">
                <a:latin typeface="Arial Narrow"/>
                <a:cs typeface="Arial Narrow"/>
              </a:rPr>
              <a:t>values.</a:t>
            </a:r>
            <a:endParaRPr sz="2400">
              <a:latin typeface="Arial Narrow"/>
              <a:cs typeface="Arial Narrow"/>
            </a:endParaRPr>
          </a:p>
          <a:p>
            <a:pPr marL="584200" marR="5080" indent="-274320">
              <a:lnSpc>
                <a:spcPct val="801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Derived</a:t>
            </a:r>
            <a:r>
              <a:rPr sz="2400" b="1" i="1" spc="2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,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meaning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that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their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are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calculated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from 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other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(Normally,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you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should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not alter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for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derived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parameters).</a:t>
            </a:r>
            <a:endParaRPr sz="2400">
              <a:latin typeface="Arial Narrow"/>
              <a:cs typeface="Arial Narrow"/>
            </a:endParaRPr>
          </a:p>
          <a:p>
            <a:pPr marL="584200" marR="92710" indent="-274320">
              <a:lnSpc>
                <a:spcPts val="2310"/>
              </a:lnSpc>
              <a:spcBef>
                <a:spcPts val="54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Operating</a:t>
            </a:r>
            <a:r>
              <a:rPr sz="2400" b="1" i="1" spc="10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system</a:t>
            </a:r>
            <a:r>
              <a:rPr sz="2400" b="1" i="1" spc="25" dirty="0">
                <a:solidFill>
                  <a:srgbClr val="008000"/>
                </a:solidFill>
                <a:latin typeface="Arial Narrow"/>
                <a:cs typeface="Arial Narrow"/>
              </a:rPr>
              <a:t> </a:t>
            </a:r>
            <a:r>
              <a:rPr sz="2400" b="1" i="1" spc="-5" dirty="0">
                <a:solidFill>
                  <a:srgbClr val="008000"/>
                </a:solidFill>
                <a:latin typeface="Arial Narrow"/>
                <a:cs typeface="Arial Narrow"/>
              </a:rPr>
              <a:t>dependent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,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meaning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their value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depend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host operating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system.</a:t>
            </a:r>
            <a:endParaRPr sz="240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15" dirty="0">
                <a:solidFill>
                  <a:srgbClr val="361200"/>
                </a:solidFill>
                <a:latin typeface="Arial Narrow"/>
                <a:cs typeface="Arial Narrow"/>
              </a:rPr>
              <a:t>Viewing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initialisation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SQL*Plus: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51" y="6524073"/>
            <a:ext cx="32448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</a:t>
            </a:r>
            <a:r>
              <a:rPr sz="1000" dirty="0">
                <a:solidFill>
                  <a:srgbClr val="361200"/>
                </a:solidFill>
                <a:latin typeface="Franklin Gothic Book"/>
                <a:cs typeface="Franklin Gothic Book"/>
              </a:rPr>
              <a:t>.</a:t>
            </a: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Si</a:t>
            </a:r>
            <a:r>
              <a:rPr sz="1000" dirty="0">
                <a:solidFill>
                  <a:srgbClr val="361200"/>
                </a:solidFill>
                <a:latin typeface="Franklin Gothic Book"/>
                <a:cs typeface="Franklin Gothic Book"/>
              </a:rPr>
              <a:t>m</a:t>
            </a:r>
            <a:endParaRPr sz="10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592" y="6547398"/>
            <a:ext cx="36703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000" dirty="0">
                <a:solidFill>
                  <a:srgbClr val="361200"/>
                </a:solidFill>
                <a:latin typeface="Franklin Gothic Book"/>
                <a:cs typeface="Franklin Gothic Book"/>
              </a:rPr>
              <a:t>monds</a:t>
            </a:r>
            <a:endParaRPr sz="1000">
              <a:latin typeface="Franklin Gothic Book"/>
              <a:cs typeface="Franklin Gothic Book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789992" y="6544448"/>
            <a:ext cx="203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93C500"/>
                </a:solidFill>
                <a:latin typeface="Franklin Gothic Book"/>
                <a:cs typeface="Franklin Gothic Book"/>
              </a:rPr>
              <a:t>18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68908" y="4494148"/>
            <a:ext cx="7725409" cy="2189480"/>
            <a:chOff x="668908" y="4494148"/>
            <a:chExt cx="7725409" cy="2189480"/>
          </a:xfrm>
        </p:grpSpPr>
        <p:sp>
          <p:nvSpPr>
            <p:cNvPr id="9" name="object 9"/>
            <p:cNvSpPr/>
            <p:nvPr/>
          </p:nvSpPr>
          <p:spPr>
            <a:xfrm>
              <a:off x="683513" y="4508753"/>
              <a:ext cx="7696200" cy="2160270"/>
            </a:xfrm>
            <a:custGeom>
              <a:avLst/>
              <a:gdLst/>
              <a:ahLst/>
              <a:cxnLst/>
              <a:rect l="l" t="t" r="r" b="b"/>
              <a:pathLst>
                <a:path w="7696200" h="2160270">
                  <a:moveTo>
                    <a:pt x="7696200" y="0"/>
                  </a:moveTo>
                  <a:lnTo>
                    <a:pt x="0" y="0"/>
                  </a:lnTo>
                  <a:lnTo>
                    <a:pt x="0" y="2160270"/>
                  </a:lnTo>
                  <a:lnTo>
                    <a:pt x="7696200" y="2160270"/>
                  </a:lnTo>
                  <a:lnTo>
                    <a:pt x="7696200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3513" y="4508753"/>
              <a:ext cx="7696200" cy="2160270"/>
            </a:xfrm>
            <a:custGeom>
              <a:avLst/>
              <a:gdLst/>
              <a:ahLst/>
              <a:cxnLst/>
              <a:rect l="l" t="t" r="r" b="b"/>
              <a:pathLst>
                <a:path w="7696200" h="2160270">
                  <a:moveTo>
                    <a:pt x="0" y="0"/>
                  </a:moveTo>
                  <a:lnTo>
                    <a:pt x="7696200" y="0"/>
                  </a:lnTo>
                  <a:lnTo>
                    <a:pt x="7696200" y="2160270"/>
                  </a:lnTo>
                  <a:lnTo>
                    <a:pt x="0" y="2160270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788027" y="4581525"/>
            <a:ext cx="1872614" cy="288290"/>
          </a:xfrm>
          <a:prstGeom prst="rect">
            <a:avLst/>
          </a:prstGeom>
          <a:solidFill>
            <a:srgbClr val="E3E0DD"/>
          </a:solidFill>
          <a:ln w="25146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2085"/>
              </a:lnSpc>
            </a:pPr>
            <a:r>
              <a:rPr sz="1800" b="1" spc="-10" dirty="0">
                <a:latin typeface="Courier New"/>
                <a:cs typeface="Courier New"/>
              </a:rPr>
              <a:t>V$PARAMETER;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5642" y="4559269"/>
            <a:ext cx="3974465" cy="732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ourier New"/>
                <a:cs typeface="Courier New"/>
              </a:rPr>
              <a:t>SQL&gt;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SELECT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name</a:t>
            </a:r>
            <a:r>
              <a:rPr sz="1800" b="1" spc="-15" dirty="0">
                <a:latin typeface="Courier New"/>
                <a:cs typeface="Courier New"/>
              </a:rPr>
              <a:t> </a:t>
            </a:r>
            <a:r>
              <a:rPr sz="1800" b="1" dirty="0">
                <a:latin typeface="Courier New"/>
                <a:cs typeface="Courier New"/>
              </a:rPr>
              <a:t>,</a:t>
            </a:r>
            <a:r>
              <a:rPr sz="1800" b="1" spc="-25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value</a:t>
            </a:r>
            <a:r>
              <a:rPr sz="1800" b="1" spc="-20" dirty="0">
                <a:latin typeface="Courier New"/>
                <a:cs typeface="Courier New"/>
              </a:rPr>
              <a:t> </a:t>
            </a:r>
            <a:r>
              <a:rPr sz="1800" b="1" spc="-10" dirty="0">
                <a:latin typeface="Courier New"/>
                <a:cs typeface="Courier New"/>
              </a:rPr>
              <a:t>FROM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725"/>
              </a:spcBef>
              <a:tabLst>
                <a:tab pos="2446655" algn="l"/>
              </a:tabLst>
            </a:pPr>
            <a:r>
              <a:rPr sz="1400" b="1" spc="-5" dirty="0">
                <a:latin typeface="Courier New"/>
                <a:cs typeface="Courier New"/>
              </a:rPr>
              <a:t>NAME	VALUE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5642" y="5398289"/>
            <a:ext cx="3404235" cy="16510"/>
            <a:chOff x="775642" y="5398289"/>
            <a:chExt cx="3404235" cy="16510"/>
          </a:xfrm>
        </p:grpSpPr>
        <p:sp>
          <p:nvSpPr>
            <p:cNvPr id="14" name="object 14"/>
            <p:cNvSpPr/>
            <p:nvPr/>
          </p:nvSpPr>
          <p:spPr>
            <a:xfrm>
              <a:off x="775642" y="5406367"/>
              <a:ext cx="1277620" cy="0"/>
            </a:xfrm>
            <a:custGeom>
              <a:avLst/>
              <a:gdLst/>
              <a:ahLst/>
              <a:cxnLst/>
              <a:rect l="l" t="t" r="r" b="b"/>
              <a:pathLst>
                <a:path w="1277620">
                  <a:moveTo>
                    <a:pt x="0" y="0"/>
                  </a:moveTo>
                  <a:lnTo>
                    <a:pt x="1277301" y="0"/>
                  </a:lnTo>
                </a:path>
              </a:pathLst>
            </a:custGeom>
            <a:ln w="161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5698" y="5406367"/>
              <a:ext cx="1064260" cy="0"/>
            </a:xfrm>
            <a:custGeom>
              <a:avLst/>
              <a:gdLst/>
              <a:ahLst/>
              <a:cxnLst/>
              <a:rect l="l" t="t" r="r" b="b"/>
              <a:pathLst>
                <a:path w="1064260">
                  <a:moveTo>
                    <a:pt x="0" y="0"/>
                  </a:moveTo>
                  <a:lnTo>
                    <a:pt x="1063748" y="0"/>
                  </a:lnTo>
                </a:path>
              </a:pathLst>
            </a:custGeom>
            <a:ln w="16156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222403" y="5479866"/>
            <a:ext cx="438784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ourier New"/>
                <a:cs typeface="Courier New"/>
              </a:rPr>
              <a:t>2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150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b="1" spc="-5" dirty="0">
                <a:latin typeface="Courier New"/>
                <a:cs typeface="Courier New"/>
              </a:rPr>
              <a:t>170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spc="-1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RUE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642" y="5479866"/>
            <a:ext cx="171577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Courier New"/>
                <a:cs typeface="Courier New"/>
              </a:rPr>
              <a:t>lock_name_space </a:t>
            </a:r>
            <a:r>
              <a:rPr sz="1400" b="1" spc="-830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processes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sessions </a:t>
            </a:r>
            <a:r>
              <a:rPr sz="1400" b="1" dirty="0">
                <a:latin typeface="Courier New"/>
                <a:cs typeface="Courier New"/>
              </a:rPr>
              <a:t> </a:t>
            </a:r>
            <a:r>
              <a:rPr sz="1400" b="1" spc="-5" dirty="0">
                <a:latin typeface="Courier New"/>
                <a:cs typeface="Courier New"/>
              </a:rPr>
              <a:t>ti</a:t>
            </a:r>
            <a:r>
              <a:rPr sz="1400" b="1" spc="-10" dirty="0">
                <a:latin typeface="Courier New"/>
                <a:cs typeface="Courier New"/>
              </a:rPr>
              <a:t>m</a:t>
            </a:r>
            <a:r>
              <a:rPr sz="1400" b="1" spc="-5" dirty="0">
                <a:latin typeface="Courier New"/>
                <a:cs typeface="Courier New"/>
              </a:rPr>
              <a:t>ed</a:t>
            </a:r>
            <a:r>
              <a:rPr sz="1400" b="1" spc="-10" dirty="0">
                <a:latin typeface="Courier New"/>
                <a:cs typeface="Courier New"/>
              </a:rPr>
              <a:t>_s</a:t>
            </a:r>
            <a:r>
              <a:rPr sz="1400" b="1" spc="-5" dirty="0">
                <a:latin typeface="Courier New"/>
                <a:cs typeface="Courier New"/>
              </a:rPr>
              <a:t>ta</a:t>
            </a:r>
            <a:r>
              <a:rPr sz="1400" b="1" spc="-10" dirty="0">
                <a:latin typeface="Courier New"/>
                <a:cs typeface="Courier New"/>
              </a:rPr>
              <a:t>t</a:t>
            </a:r>
            <a:r>
              <a:rPr sz="1400" b="1" spc="-5" dirty="0">
                <a:latin typeface="Courier New"/>
                <a:cs typeface="Courier New"/>
              </a:rPr>
              <a:t>is</a:t>
            </a:r>
            <a:r>
              <a:rPr sz="1400" b="1" spc="-10" dirty="0">
                <a:latin typeface="Courier New"/>
                <a:cs typeface="Courier New"/>
              </a:rPr>
              <a:t>ti</a:t>
            </a:r>
            <a:r>
              <a:rPr sz="1400" b="1" spc="-5" dirty="0">
                <a:latin typeface="Courier New"/>
                <a:cs typeface="Courier New"/>
              </a:rPr>
              <a:t>cs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2D40B7A-0FAB-4E23-A388-B5C4A23E4F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964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383540"/>
            <a:ext cx="22313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93C500"/>
                </a:solidFill>
              </a:rPr>
              <a:t>Previously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23407" y="1174072"/>
            <a:ext cx="7875270" cy="271462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87020" marR="5080" indent="-274320">
              <a:lnSpc>
                <a:spcPts val="3020"/>
              </a:lnSpc>
              <a:spcBef>
                <a:spcPts val="484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  <a:tab pos="7148195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Discusse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d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 f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unda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n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l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pr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nc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p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DBM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S</a:t>
            </a:r>
            <a:r>
              <a:rPr sz="28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d	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hree 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level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architecture</a:t>
            </a:r>
            <a:endParaRPr sz="2800" dirty="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295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Described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Oracle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server</a:t>
            </a:r>
            <a:r>
              <a:rPr sz="2800" b="1" spc="-4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architecture</a:t>
            </a:r>
            <a:endParaRPr sz="2800" dirty="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Investigated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various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server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components</a:t>
            </a:r>
            <a:endParaRPr sz="2800" dirty="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335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Described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storage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structures: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logical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and physical</a:t>
            </a:r>
            <a:endParaRPr sz="2800" dirty="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34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Introduced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main tools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for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managing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database</a:t>
            </a:r>
            <a:endParaRPr sz="2800" dirty="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08788" y="6557173"/>
            <a:ext cx="16573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2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C56B18C-3F52-4641-A1B0-8B220ECAB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2400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8B27-F5F2-4A87-964A-606760AE1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609600"/>
            <a:ext cx="6145194" cy="574039"/>
          </a:xfrm>
        </p:spPr>
        <p:txBody>
          <a:bodyPr/>
          <a:lstStyle/>
          <a:p>
            <a:r>
              <a:rPr lang="en-GB" dirty="0"/>
              <a:t>About Cursor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D9DF7-4BE8-4A49-8A83-02C308597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425" y="1447800"/>
            <a:ext cx="7677150" cy="2769989"/>
          </a:xfrm>
        </p:spPr>
        <p:txBody>
          <a:bodyPr/>
          <a:lstStyle/>
          <a:p>
            <a:pPr algn="just"/>
            <a:r>
              <a:rPr lang="en-GB" sz="1800" b="0" i="0" u="none" strike="noStrike" baseline="0" dirty="0">
                <a:latin typeface="LiberationSans"/>
              </a:rPr>
              <a:t>When Oracle Database executes a SQL statement, it stores the result set and</a:t>
            </a:r>
          </a:p>
          <a:p>
            <a:pPr algn="just"/>
            <a:r>
              <a:rPr lang="en-GB" sz="1800" b="0" i="0" u="none" strike="noStrike" baseline="0" dirty="0">
                <a:latin typeface="LiberationSans"/>
              </a:rPr>
              <a:t>processing information in an unnamed private SQL area. A pointer to this</a:t>
            </a:r>
          </a:p>
          <a:p>
            <a:pPr algn="just"/>
            <a:r>
              <a:rPr lang="en-GB" sz="1800" b="0" i="0" u="none" strike="noStrike" baseline="0" dirty="0">
                <a:latin typeface="LiberationSans"/>
              </a:rPr>
              <a:t>unnamed area, called a </a:t>
            </a:r>
            <a:r>
              <a:rPr lang="en-GB" sz="1800" b="1" i="0" u="none" strike="noStrike" baseline="0" dirty="0">
                <a:latin typeface="LiberationSans-Bold"/>
              </a:rPr>
              <a:t>cursor</a:t>
            </a:r>
            <a:r>
              <a:rPr lang="en-GB" sz="1800" b="0" i="0" u="none" strike="noStrike" baseline="0" dirty="0">
                <a:latin typeface="LiberationSans"/>
              </a:rPr>
              <a:t>, lets you retrieve the result set one row at a time.</a:t>
            </a:r>
          </a:p>
          <a:p>
            <a:pPr algn="just"/>
            <a:r>
              <a:rPr lang="en-GB" sz="1800" b="1" i="0" u="none" strike="noStrike" baseline="0" dirty="0">
                <a:latin typeface="LiberationSans-Bold"/>
              </a:rPr>
              <a:t>Cursor attributes </a:t>
            </a:r>
            <a:r>
              <a:rPr lang="en-GB" sz="1800" b="0" i="0" u="none" strike="noStrike" baseline="0" dirty="0">
                <a:latin typeface="LiberationSans"/>
              </a:rPr>
              <a:t>return information about the state of the cursor.</a:t>
            </a:r>
          </a:p>
          <a:p>
            <a:pPr algn="just"/>
            <a:endParaRPr lang="en-GB" sz="1800" b="0" dirty="0">
              <a:latin typeface="LiberationSans"/>
            </a:endParaRPr>
          </a:p>
          <a:p>
            <a:pPr algn="just"/>
            <a:endParaRPr lang="en-GB" sz="1800" b="0" dirty="0">
              <a:latin typeface="LiberationSans"/>
            </a:endParaRPr>
          </a:p>
          <a:p>
            <a:pPr algn="l"/>
            <a:r>
              <a:rPr lang="en-GB" sz="1800" b="0" i="0" u="none" strike="noStrike" baseline="0" dirty="0">
                <a:latin typeface="LiberationSans"/>
              </a:rPr>
              <a:t>A </a:t>
            </a:r>
            <a:r>
              <a:rPr lang="en-GB" sz="1800" b="1" i="0" u="none" strike="noStrike" baseline="0" dirty="0">
                <a:latin typeface="LiberationSans-Bold"/>
              </a:rPr>
              <a:t>cursor variable </a:t>
            </a:r>
            <a:r>
              <a:rPr lang="en-GB" sz="1800" b="0" i="0" u="none" strike="noStrike" baseline="0" dirty="0">
                <a:latin typeface="LiberationSans"/>
              </a:rPr>
              <a:t>is like a cursor that it is not limited to one query. You can open</a:t>
            </a:r>
          </a:p>
          <a:p>
            <a:pPr algn="l"/>
            <a:r>
              <a:rPr lang="en-GB" sz="1800" b="0" i="0" u="none" strike="noStrike" baseline="0" dirty="0">
                <a:latin typeface="LiberationSans"/>
              </a:rPr>
              <a:t>a cursor variable for a query, process the result set, and then use the cursor</a:t>
            </a:r>
          </a:p>
          <a:p>
            <a:pPr algn="l"/>
            <a:r>
              <a:rPr lang="en-GB" sz="1800" b="0" i="0" u="none" strike="noStrike" baseline="0" dirty="0">
                <a:latin typeface="LiberationSans"/>
              </a:rPr>
              <a:t>variable for another query. Cursor variables are useful for passing query results</a:t>
            </a:r>
          </a:p>
          <a:p>
            <a:pPr algn="l"/>
            <a:r>
              <a:rPr lang="en-GB" sz="1800" b="0" i="0" u="none" strike="noStrike" baseline="0" dirty="0">
                <a:latin typeface="LiberationSans"/>
              </a:rPr>
              <a:t>between subprograms.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EA96-1263-431F-B214-1FAE8B831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84" y="4038600"/>
            <a:ext cx="4724400" cy="22817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17BD41B-57F2-43B9-86BC-212F73B288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2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49"/>
    </mc:Choice>
    <mc:Fallback>
      <p:transition spd="slow" advTm="21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19" y="270684"/>
            <a:ext cx="84677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Viewing</a:t>
            </a:r>
            <a:r>
              <a:rPr sz="4000" spc="-30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initialization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parameters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in</a:t>
            </a:r>
            <a:r>
              <a:rPr sz="4000" spc="-15" dirty="0">
                <a:solidFill>
                  <a:srgbClr val="93C500"/>
                </a:solidFill>
              </a:rPr>
              <a:t> </a:t>
            </a:r>
            <a:r>
              <a:rPr sz="4000" spc="5" dirty="0">
                <a:solidFill>
                  <a:srgbClr val="93C500"/>
                </a:solidFill>
              </a:rPr>
              <a:t>EM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225552" y="1976627"/>
            <a:ext cx="8932545" cy="4865370"/>
            <a:chOff x="225552" y="1976627"/>
            <a:chExt cx="8932545" cy="4865370"/>
          </a:xfrm>
        </p:grpSpPr>
        <p:sp>
          <p:nvSpPr>
            <p:cNvPr id="4" name="object 4"/>
            <p:cNvSpPr/>
            <p:nvPr/>
          </p:nvSpPr>
          <p:spPr>
            <a:xfrm>
              <a:off x="247650" y="3582924"/>
              <a:ext cx="8888095" cy="1718310"/>
            </a:xfrm>
            <a:custGeom>
              <a:avLst/>
              <a:gdLst/>
              <a:ahLst/>
              <a:cxnLst/>
              <a:rect l="l" t="t" r="r" b="b"/>
              <a:pathLst>
                <a:path w="8888095" h="1718310">
                  <a:moveTo>
                    <a:pt x="29718" y="0"/>
                  </a:moveTo>
                  <a:lnTo>
                    <a:pt x="1299972" y="0"/>
                  </a:lnTo>
                  <a:lnTo>
                    <a:pt x="1299972" y="304800"/>
                  </a:lnTo>
                  <a:lnTo>
                    <a:pt x="29718" y="304800"/>
                  </a:lnTo>
                  <a:lnTo>
                    <a:pt x="29718" y="0"/>
                  </a:lnTo>
                  <a:close/>
                </a:path>
                <a:path w="8888095" h="1718310">
                  <a:moveTo>
                    <a:pt x="0" y="1358645"/>
                  </a:moveTo>
                  <a:lnTo>
                    <a:pt x="8887968" y="1358645"/>
                  </a:lnTo>
                  <a:lnTo>
                    <a:pt x="8887968" y="1718309"/>
                  </a:lnTo>
                  <a:lnTo>
                    <a:pt x="0" y="1718309"/>
                  </a:lnTo>
                  <a:lnTo>
                    <a:pt x="0" y="1358645"/>
                  </a:lnTo>
                  <a:close/>
                </a:path>
              </a:pathLst>
            </a:custGeom>
            <a:ln w="4419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608" y="6514338"/>
              <a:ext cx="435100" cy="3276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524887" y="1989200"/>
              <a:ext cx="1400175" cy="288290"/>
            </a:xfrm>
            <a:custGeom>
              <a:avLst/>
              <a:gdLst/>
              <a:ahLst/>
              <a:cxnLst/>
              <a:rect l="l" t="t" r="r" b="b"/>
              <a:pathLst>
                <a:path w="1400175" h="288289">
                  <a:moveTo>
                    <a:pt x="0" y="0"/>
                  </a:moveTo>
                  <a:lnTo>
                    <a:pt x="1399793" y="0"/>
                  </a:lnTo>
                  <a:lnTo>
                    <a:pt x="1399793" y="288036"/>
                  </a:lnTo>
                  <a:lnTo>
                    <a:pt x="0" y="288036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DACEB82-7156-4BD3-B5E8-55300D283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78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211246"/>
            <a:ext cx="75018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Changing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initialization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parameters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51399" y="1061751"/>
            <a:ext cx="8303259" cy="547306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87020" marR="668020" indent="-274320">
              <a:lnSpc>
                <a:spcPts val="2650"/>
              </a:lnSpc>
              <a:spcBef>
                <a:spcPts val="680"/>
              </a:spcBef>
            </a:pPr>
            <a:r>
              <a:rPr sz="2150" spc="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150" spc="-305" dirty="0">
                <a:solidFill>
                  <a:srgbClr val="496200"/>
                </a:solidFill>
                <a:latin typeface="Times New Roman"/>
                <a:cs typeface="Times New Roman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Th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8F5201"/>
                </a:solidFill>
                <a:latin typeface="Courier New"/>
                <a:cs typeface="Courier New"/>
              </a:rPr>
              <a:t>SCOP</a:t>
            </a:r>
            <a:r>
              <a:rPr sz="2700" b="1" dirty="0">
                <a:solidFill>
                  <a:srgbClr val="8F5201"/>
                </a:solidFill>
                <a:latin typeface="Courier New"/>
                <a:cs typeface="Courier New"/>
              </a:rPr>
              <a:t>E</a:t>
            </a:r>
            <a:r>
              <a:rPr sz="2700" b="1" spc="-980" dirty="0">
                <a:solidFill>
                  <a:srgbClr val="8F5201"/>
                </a:solidFill>
                <a:latin typeface="Courier New"/>
                <a:cs typeface="Courier Ne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c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l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aus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7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in</a:t>
            </a:r>
            <a:r>
              <a:rPr sz="27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FF0000"/>
                </a:solidFill>
                <a:latin typeface="Courier New"/>
                <a:cs typeface="Courier New"/>
              </a:rPr>
              <a:t>ALTE</a:t>
            </a:r>
            <a:r>
              <a:rPr sz="2700" b="1" dirty="0">
                <a:solidFill>
                  <a:srgbClr val="FF0000"/>
                </a:solidFill>
                <a:latin typeface="Courier New"/>
                <a:cs typeface="Courier New"/>
              </a:rPr>
              <a:t>R</a:t>
            </a:r>
            <a:r>
              <a:rPr sz="2700" b="1" spc="-98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SQL</a:t>
            </a:r>
            <a:r>
              <a:rPr sz="2700" b="1" spc="-4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co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mma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n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d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ll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ow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s to 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specify</a:t>
            </a:r>
            <a:r>
              <a:rPr sz="27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when</a:t>
            </a:r>
            <a:r>
              <a:rPr sz="27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7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</a:t>
            </a:r>
            <a:r>
              <a:rPr sz="27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takes</a:t>
            </a:r>
            <a:r>
              <a:rPr sz="27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700" b="1" spc="-5" dirty="0">
                <a:solidFill>
                  <a:srgbClr val="361200"/>
                </a:solidFill>
                <a:latin typeface="Arial Narrow"/>
                <a:cs typeface="Arial Narrow"/>
              </a:rPr>
              <a:t>effect.</a:t>
            </a:r>
            <a:endParaRPr sz="2700" dirty="0">
              <a:latin typeface="Arial Narrow"/>
              <a:cs typeface="Arial Narrow"/>
            </a:endParaRPr>
          </a:p>
          <a:p>
            <a:pPr marL="584200" marR="69215" indent="-274320">
              <a:lnSpc>
                <a:spcPts val="2350"/>
              </a:lnSpc>
              <a:spcBef>
                <a:spcPts val="484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74A410"/>
                </a:solidFill>
                <a:latin typeface="Courier New"/>
                <a:cs typeface="Courier New"/>
              </a:rPr>
              <a:t>MEMOR</a:t>
            </a:r>
            <a:r>
              <a:rPr sz="2400" b="1" i="1" dirty="0">
                <a:solidFill>
                  <a:srgbClr val="74A410"/>
                </a:solidFill>
                <a:latin typeface="Courier New"/>
                <a:cs typeface="Courier New"/>
              </a:rPr>
              <a:t>Y</a:t>
            </a:r>
            <a:r>
              <a:rPr sz="2400" b="1" i="1" spc="-910" dirty="0">
                <a:solidFill>
                  <a:srgbClr val="74A41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indicat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es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tha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t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r</a:t>
            </a:r>
            <a:r>
              <a:rPr sz="2400" b="1" spc="-150" dirty="0">
                <a:solidFill>
                  <a:srgbClr val="361200"/>
                </a:solidFill>
                <a:latin typeface="Arial Narrow"/>
                <a:cs typeface="Arial Narrow"/>
              </a:rPr>
              <a:t>y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,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takes  effect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immediately,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persists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until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down.</a:t>
            </a:r>
            <a:endParaRPr sz="2400" dirty="0">
              <a:latin typeface="Arial Narrow"/>
              <a:cs typeface="Arial Narrow"/>
            </a:endParaRPr>
          </a:p>
          <a:p>
            <a:pPr marL="584200" marR="5080" indent="-274320">
              <a:lnSpc>
                <a:spcPct val="80800"/>
              </a:lnSpc>
              <a:spcBef>
                <a:spcPts val="51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74A410"/>
                </a:solidFill>
                <a:latin typeface="Courier New"/>
                <a:cs typeface="Courier New"/>
              </a:rPr>
              <a:t>SPFIL</a:t>
            </a:r>
            <a:r>
              <a:rPr sz="2400" b="1" i="1" dirty="0">
                <a:solidFill>
                  <a:srgbClr val="74A410"/>
                </a:solidFill>
                <a:latin typeface="Courier New"/>
                <a:cs typeface="Courier New"/>
              </a:rPr>
              <a:t>E</a:t>
            </a:r>
            <a:r>
              <a:rPr sz="2400" b="1" i="1" spc="-910" dirty="0">
                <a:solidFill>
                  <a:srgbClr val="74A41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indicat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es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tha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t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s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r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ver  parameter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file.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new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setting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takes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effect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when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database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is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next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down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started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up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again.</a:t>
            </a:r>
            <a:endParaRPr sz="2400" dirty="0">
              <a:latin typeface="Arial Narrow"/>
              <a:cs typeface="Arial Narrow"/>
            </a:endParaRPr>
          </a:p>
          <a:p>
            <a:pPr marL="583565" marR="320040" indent="-274320">
              <a:lnSpc>
                <a:spcPts val="2350"/>
              </a:lnSpc>
              <a:spcBef>
                <a:spcPts val="470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584200" algn="l"/>
              </a:tabLst>
            </a:pPr>
            <a:r>
              <a:rPr sz="2400" b="1" i="1" spc="-5" dirty="0">
                <a:solidFill>
                  <a:srgbClr val="74A410"/>
                </a:solidFill>
                <a:latin typeface="Courier New"/>
                <a:cs typeface="Courier New"/>
              </a:rPr>
              <a:t>BOT</a:t>
            </a:r>
            <a:r>
              <a:rPr sz="2400" b="1" i="1" dirty="0">
                <a:solidFill>
                  <a:srgbClr val="74A410"/>
                </a:solidFill>
                <a:latin typeface="Courier New"/>
                <a:cs typeface="Courier New"/>
              </a:rPr>
              <a:t>H</a:t>
            </a:r>
            <a:r>
              <a:rPr sz="2400" b="1" i="1" spc="-905" dirty="0">
                <a:solidFill>
                  <a:srgbClr val="74A410"/>
                </a:solidFill>
                <a:latin typeface="Courier New"/>
                <a:cs typeface="Courier Ne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indicat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es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tha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t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 th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s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ad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n 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m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ry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an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d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i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n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 server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file.</a:t>
            </a:r>
            <a:endParaRPr sz="24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9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1900" spc="-50" dirty="0">
                <a:solidFill>
                  <a:srgbClr val="4962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Arial Narrow"/>
                <a:cs typeface="Arial Narrow"/>
              </a:rPr>
              <a:t>Static</a:t>
            </a:r>
            <a:r>
              <a:rPr sz="2400" b="1" spc="-2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Arial Narrow"/>
                <a:cs typeface="Arial Narrow"/>
              </a:rPr>
              <a:t>parameters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endParaRPr sz="2400" dirty="0">
              <a:latin typeface="Arial Narrow"/>
              <a:cs typeface="Arial Narrow"/>
            </a:endParaRPr>
          </a:p>
          <a:p>
            <a:pPr marL="584200" indent="-274320">
              <a:lnSpc>
                <a:spcPts val="2370"/>
              </a:lnSpc>
              <a:buClr>
                <a:srgbClr val="496200"/>
              </a:buClr>
              <a:buSzPct val="80000"/>
              <a:buFont typeface="Wingdings"/>
              <a:buChar char=""/>
              <a:tabLst>
                <a:tab pos="584200" algn="l"/>
              </a:tabLst>
            </a:pP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be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changed</a:t>
            </a:r>
            <a:r>
              <a:rPr sz="20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only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in</a:t>
            </a:r>
            <a:r>
              <a:rPr sz="20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</a:t>
            </a:r>
            <a:endParaRPr sz="2000" dirty="0">
              <a:latin typeface="Arial Narrow"/>
              <a:cs typeface="Arial Narrow"/>
            </a:endParaRPr>
          </a:p>
          <a:p>
            <a:pPr marL="582930">
              <a:lnSpc>
                <a:spcPts val="2130"/>
              </a:lnSpc>
            </a:pP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ALTER</a:t>
            </a:r>
            <a:r>
              <a:rPr sz="1800" b="1" spc="-15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SYSTEM</a:t>
            </a:r>
            <a:r>
              <a:rPr sz="1800" b="1" spc="-20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5" dirty="0">
                <a:solidFill>
                  <a:srgbClr val="361200"/>
                </a:solidFill>
                <a:latin typeface="Courier New"/>
                <a:cs typeface="Courier New"/>
              </a:rPr>
              <a:t>SET</a:t>
            </a:r>
            <a:r>
              <a:rPr sz="1800" b="1" spc="-20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parameter_name=value</a:t>
            </a:r>
            <a:r>
              <a:rPr sz="1800" b="1" spc="-35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SCOPE=SPFILE;</a:t>
            </a:r>
            <a:endParaRPr sz="18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9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1900" spc="-50" dirty="0">
                <a:solidFill>
                  <a:srgbClr val="49620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Arial Narrow"/>
                <a:cs typeface="Arial Narrow"/>
              </a:rPr>
              <a:t>Dynamic</a:t>
            </a:r>
            <a:r>
              <a:rPr sz="2400" b="1" spc="10" dirty="0">
                <a:solidFill>
                  <a:srgbClr val="006FC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Arial Narrow"/>
                <a:cs typeface="Arial Narrow"/>
              </a:rPr>
              <a:t>parameters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endParaRPr sz="2400" dirty="0">
              <a:latin typeface="Arial Narrow"/>
              <a:cs typeface="Arial Narrow"/>
            </a:endParaRPr>
          </a:p>
          <a:p>
            <a:pPr marL="309880" marR="1019810">
              <a:lnSpc>
                <a:spcPct val="99100"/>
              </a:lnSpc>
              <a:spcBef>
                <a:spcPts val="25"/>
              </a:spcBef>
              <a:buClr>
                <a:srgbClr val="496200"/>
              </a:buClr>
              <a:buSzPct val="80000"/>
              <a:buFont typeface="Wingdings"/>
              <a:buChar char=""/>
              <a:tabLst>
                <a:tab pos="584200" algn="l"/>
              </a:tabLst>
            </a:pP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Can be </a:t>
            </a:r>
            <a:r>
              <a:rPr sz="2000" b="1" spc="-10" dirty="0">
                <a:solidFill>
                  <a:srgbClr val="361200"/>
                </a:solidFill>
                <a:latin typeface="Arial Narrow"/>
                <a:cs typeface="Arial Narrow"/>
              </a:rPr>
              <a:t>changed </a:t>
            </a:r>
            <a:r>
              <a:rPr sz="2000" b="1" spc="-5" dirty="0">
                <a:solidFill>
                  <a:srgbClr val="361200"/>
                </a:solidFill>
                <a:latin typeface="Arial Narrow"/>
                <a:cs typeface="Arial Narrow"/>
              </a:rPr>
              <a:t>while database is online or in the parameter file </a:t>
            </a:r>
            <a:r>
              <a:rPr sz="20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ALTER SYSTEM SET parameter_name=value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SCOPE=MEMORY; </a:t>
            </a:r>
            <a:r>
              <a:rPr sz="1800" b="1" spc="-10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ALTER SYSTEM SET parameter_name=value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SCOPE=SPFILE; </a:t>
            </a:r>
            <a:r>
              <a:rPr sz="1800" b="1" spc="-107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ALTER</a:t>
            </a:r>
            <a:r>
              <a:rPr sz="1800" b="1" spc="-20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SYSTEM</a:t>
            </a:r>
            <a:r>
              <a:rPr sz="1800" b="1" spc="-15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SET</a:t>
            </a:r>
            <a:r>
              <a:rPr sz="1800" b="1" spc="-20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361200"/>
                </a:solidFill>
                <a:latin typeface="Courier New"/>
                <a:cs typeface="Courier New"/>
              </a:rPr>
              <a:t>parameter_name=value</a:t>
            </a:r>
            <a:r>
              <a:rPr sz="1800" b="1" spc="-25" dirty="0">
                <a:solidFill>
                  <a:srgbClr val="361200"/>
                </a:solidFill>
                <a:latin typeface="Courier New"/>
                <a:cs typeface="Courier New"/>
              </a:rPr>
              <a:t> 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SCOPE=BOTH;</a:t>
            </a:r>
            <a:endParaRPr sz="1800" dirty="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ABB580C-F4F0-47B8-A18D-4A3B926F0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89965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14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731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291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457200" y="0"/>
                </a:lnTo>
                <a:lnTo>
                  <a:pt x="228600" y="0"/>
                </a:lnTo>
                <a:lnTo>
                  <a:pt x="0" y="0"/>
                </a:lnTo>
                <a:lnTo>
                  <a:pt x="0" y="6858000"/>
                </a:lnTo>
                <a:lnTo>
                  <a:pt x="228600" y="6858000"/>
                </a:lnTo>
                <a:lnTo>
                  <a:pt x="4572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29400" y="0"/>
            <a:ext cx="1600200" cy="6858000"/>
          </a:xfrm>
          <a:custGeom>
            <a:avLst/>
            <a:gdLst/>
            <a:ahLst/>
            <a:cxnLst/>
            <a:rect l="l" t="t" r="r" b="b"/>
            <a:pathLst>
              <a:path w="1600200" h="6858000">
                <a:moveTo>
                  <a:pt x="1600200" y="0"/>
                </a:moveTo>
                <a:lnTo>
                  <a:pt x="0" y="0"/>
                </a:lnTo>
                <a:lnTo>
                  <a:pt x="0" y="6858000"/>
                </a:lnTo>
                <a:lnTo>
                  <a:pt x="1600200" y="6858000"/>
                </a:lnTo>
                <a:lnTo>
                  <a:pt x="16002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400" y="0"/>
            <a:ext cx="990600" cy="6858000"/>
          </a:xfrm>
          <a:custGeom>
            <a:avLst/>
            <a:gdLst/>
            <a:ahLst/>
            <a:cxnLst/>
            <a:rect l="l" t="t" r="r" b="b"/>
            <a:pathLst>
              <a:path w="990600" h="6858000">
                <a:moveTo>
                  <a:pt x="990600" y="0"/>
                </a:moveTo>
                <a:lnTo>
                  <a:pt x="762000" y="0"/>
                </a:lnTo>
                <a:lnTo>
                  <a:pt x="533400" y="0"/>
                </a:lnTo>
                <a:lnTo>
                  <a:pt x="0" y="0"/>
                </a:lnTo>
                <a:lnTo>
                  <a:pt x="0" y="6858000"/>
                </a:lnTo>
                <a:lnTo>
                  <a:pt x="533400" y="6858000"/>
                </a:lnTo>
                <a:lnTo>
                  <a:pt x="762000" y="6858000"/>
                </a:lnTo>
                <a:lnTo>
                  <a:pt x="990600" y="6858000"/>
                </a:lnTo>
                <a:lnTo>
                  <a:pt x="9906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0000" y="0"/>
            <a:ext cx="2819400" cy="6858000"/>
          </a:xfrm>
          <a:custGeom>
            <a:avLst/>
            <a:gdLst/>
            <a:ahLst/>
            <a:cxnLst/>
            <a:rect l="l" t="t" r="r" b="b"/>
            <a:pathLst>
              <a:path w="2819400" h="6858000">
                <a:moveTo>
                  <a:pt x="2819400" y="0"/>
                </a:moveTo>
                <a:lnTo>
                  <a:pt x="0" y="0"/>
                </a:lnTo>
                <a:lnTo>
                  <a:pt x="0" y="6858000"/>
                </a:lnTo>
                <a:lnTo>
                  <a:pt x="2819400" y="6858000"/>
                </a:lnTo>
                <a:lnTo>
                  <a:pt x="2819400" y="0"/>
                </a:lnTo>
                <a:close/>
              </a:path>
            </a:pathLst>
          </a:custGeom>
          <a:solidFill>
            <a:srgbClr val="FFFFFF">
              <a:alpha val="1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sp>
          <p:nvSpPr>
            <p:cNvPr id="11" name="object 11"/>
            <p:cNvSpPr/>
            <p:nvPr/>
          </p:nvSpPr>
          <p:spPr>
            <a:xfrm>
              <a:off x="2895600" y="0"/>
              <a:ext cx="990600" cy="6858000"/>
            </a:xfrm>
            <a:custGeom>
              <a:avLst/>
              <a:gdLst/>
              <a:ahLst/>
              <a:cxnLst/>
              <a:rect l="l" t="t" r="r" b="b"/>
              <a:pathLst>
                <a:path w="990600" h="6858000">
                  <a:moveTo>
                    <a:pt x="990600" y="0"/>
                  </a:moveTo>
                  <a:lnTo>
                    <a:pt x="457200" y="0"/>
                  </a:lnTo>
                  <a:lnTo>
                    <a:pt x="228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228600" y="6858000"/>
                  </a:lnTo>
                  <a:lnTo>
                    <a:pt x="457200" y="6858000"/>
                  </a:lnTo>
                  <a:lnTo>
                    <a:pt x="990600" y="6858000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0" y="210024"/>
              <a:ext cx="9156700" cy="66543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21335"/>
              <a:ext cx="8295893" cy="67581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990" y="16002"/>
              <a:ext cx="8212073" cy="1744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3000" y="403110"/>
              <a:ext cx="3509009" cy="853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053" y="259092"/>
              <a:ext cx="3509009" cy="8533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</a:pPr>
            <a:r>
              <a:rPr dirty="0"/>
              <a:t>Managing</a:t>
            </a:r>
            <a:r>
              <a:rPr spc="-35" dirty="0"/>
              <a:t> </a:t>
            </a:r>
            <a:r>
              <a:rPr dirty="0"/>
              <a:t>Database</a:t>
            </a:r>
            <a:r>
              <a:rPr spc="-25" dirty="0"/>
              <a:t> </a:t>
            </a:r>
            <a:r>
              <a:rPr dirty="0"/>
              <a:t>Instance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45874" y="3439137"/>
            <a:ext cx="123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Part</a:t>
            </a:r>
            <a:r>
              <a:rPr sz="3600" spc="-8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3</a:t>
            </a:r>
            <a:endParaRPr sz="3600">
              <a:latin typeface="Franklin Gothic Medium"/>
              <a:cs typeface="Franklin Gothic Medium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90494" y="4508753"/>
            <a:ext cx="2353055" cy="2016251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EC6CA85-2721-4DBD-A3A1-1ADF377E1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66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212090"/>
            <a:ext cx="60693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Connecting</a:t>
            </a:r>
            <a:r>
              <a:rPr sz="4000" spc="-35" dirty="0">
                <a:solidFill>
                  <a:srgbClr val="93C500"/>
                </a:solidFill>
              </a:rPr>
              <a:t> to </a:t>
            </a:r>
            <a:r>
              <a:rPr sz="4000" dirty="0">
                <a:solidFill>
                  <a:srgbClr val="93C500"/>
                </a:solidFill>
              </a:rPr>
              <a:t>the</a:t>
            </a:r>
            <a:r>
              <a:rPr sz="4000" spc="-30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Database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67424" y="4249928"/>
            <a:ext cx="7679690" cy="16903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86385" marR="21590" indent="-274320">
              <a:lnSpc>
                <a:spcPts val="3020"/>
              </a:lnSpc>
              <a:spcBef>
                <a:spcPts val="484"/>
              </a:spcBef>
            </a:pPr>
            <a:r>
              <a:rPr sz="22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15" dirty="0">
                <a:solidFill>
                  <a:srgbClr val="8F5201"/>
                </a:solidFill>
                <a:latin typeface="Arial Narrow"/>
                <a:cs typeface="Arial Narrow"/>
              </a:rPr>
              <a:t>Connection</a:t>
            </a:r>
            <a:r>
              <a:rPr sz="2800" b="1" spc="15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Communication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between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user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process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 instance.</a:t>
            </a:r>
            <a:endParaRPr sz="2800">
              <a:latin typeface="Arial Narrow"/>
              <a:cs typeface="Arial Narrow"/>
            </a:endParaRPr>
          </a:p>
          <a:p>
            <a:pPr marL="286385" marR="5080" indent="-274320">
              <a:lnSpc>
                <a:spcPts val="3020"/>
              </a:lnSpc>
              <a:spcBef>
                <a:spcPts val="680"/>
              </a:spcBef>
            </a:pPr>
            <a:r>
              <a:rPr sz="2200" spc="2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20" dirty="0">
                <a:solidFill>
                  <a:srgbClr val="8F5201"/>
                </a:solidFill>
                <a:latin typeface="Arial Narrow"/>
                <a:cs typeface="Arial Narrow"/>
              </a:rPr>
              <a:t>Session</a:t>
            </a:r>
            <a:r>
              <a:rPr sz="2800" b="1" spc="20" dirty="0">
                <a:solidFill>
                  <a:srgbClr val="361200"/>
                </a:solidFill>
                <a:latin typeface="Arial Narrow"/>
                <a:cs typeface="Arial Narrow"/>
              </a:rPr>
              <a:t>: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Specific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connection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user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through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user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process.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7747" y="1268730"/>
            <a:ext cx="7289165" cy="2448560"/>
            <a:chOff x="1027747" y="1268730"/>
            <a:chExt cx="7289165" cy="244856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76722" y="1268730"/>
              <a:ext cx="2539733" cy="24483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3940" y="2487930"/>
              <a:ext cx="453390" cy="0"/>
            </a:xfrm>
            <a:custGeom>
              <a:avLst/>
              <a:gdLst/>
              <a:ahLst/>
              <a:cxnLst/>
              <a:rect l="l" t="t" r="r" b="b"/>
              <a:pathLst>
                <a:path w="453390">
                  <a:moveTo>
                    <a:pt x="0" y="0"/>
                  </a:moveTo>
                  <a:lnTo>
                    <a:pt x="453390" y="0"/>
                  </a:lnTo>
                </a:path>
              </a:pathLst>
            </a:custGeom>
            <a:ln w="32004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1319" y="2407916"/>
              <a:ext cx="96520" cy="160020"/>
            </a:xfrm>
            <a:custGeom>
              <a:avLst/>
              <a:gdLst/>
              <a:ahLst/>
              <a:cxnLst/>
              <a:rect l="l" t="t" r="r" b="b"/>
              <a:pathLst>
                <a:path w="96519" h="160019">
                  <a:moveTo>
                    <a:pt x="12" y="0"/>
                  </a:moveTo>
                  <a:lnTo>
                    <a:pt x="0" y="160020"/>
                  </a:lnTo>
                  <a:lnTo>
                    <a:pt x="96024" y="800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6E9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7622" y="1844802"/>
              <a:ext cx="1843405" cy="828040"/>
            </a:xfrm>
            <a:custGeom>
              <a:avLst/>
              <a:gdLst/>
              <a:ahLst/>
              <a:cxnLst/>
              <a:rect l="l" t="t" r="r" b="b"/>
              <a:pathLst>
                <a:path w="1843404" h="828039">
                  <a:moveTo>
                    <a:pt x="1843277" y="0"/>
                  </a:moveTo>
                  <a:lnTo>
                    <a:pt x="0" y="0"/>
                  </a:lnTo>
                  <a:lnTo>
                    <a:pt x="0" y="827531"/>
                  </a:lnTo>
                  <a:lnTo>
                    <a:pt x="1843277" y="827531"/>
                  </a:lnTo>
                  <a:lnTo>
                    <a:pt x="184327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47622" y="1844801"/>
            <a:ext cx="1843405" cy="828040"/>
          </a:xfrm>
          <a:prstGeom prst="rect">
            <a:avLst/>
          </a:prstGeom>
          <a:ln w="28955">
            <a:solidFill>
              <a:srgbClr val="6E94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91440" marR="85725">
              <a:lnSpc>
                <a:spcPct val="120000"/>
              </a:lnSpc>
              <a:spcBef>
                <a:spcPts val="375"/>
              </a:spcBef>
            </a:pPr>
            <a:r>
              <a:rPr sz="1200" b="1" dirty="0">
                <a:latin typeface="Courier New"/>
                <a:cs typeface="Courier New"/>
              </a:rPr>
              <a:t>Connect </a:t>
            </a:r>
            <a:r>
              <a:rPr sz="1200" b="1" spc="5" dirty="0">
                <a:latin typeface="Courier New"/>
                <a:cs typeface="Courier New"/>
              </a:rPr>
              <a:t> Us</a:t>
            </a:r>
            <a:r>
              <a:rPr sz="1200" b="1" spc="-5" dirty="0">
                <a:latin typeface="Courier New"/>
                <a:cs typeface="Courier New"/>
              </a:rPr>
              <a:t>e</a:t>
            </a:r>
            <a:r>
              <a:rPr sz="1200" b="1" spc="5" dirty="0">
                <a:latin typeface="Courier New"/>
                <a:cs typeface="Courier New"/>
              </a:rPr>
              <a:t>r_name/</a:t>
            </a:r>
            <a:r>
              <a:rPr sz="1200" b="1" spc="-5" dirty="0">
                <a:latin typeface="Courier New"/>
                <a:cs typeface="Courier New"/>
              </a:rPr>
              <a:t>p</a:t>
            </a:r>
            <a:r>
              <a:rPr sz="1200" b="1" spc="5" dirty="0">
                <a:latin typeface="Courier New"/>
                <a:cs typeface="Courier New"/>
              </a:rPr>
              <a:t>assword  </a:t>
            </a:r>
            <a:r>
              <a:rPr sz="1200" b="1" dirty="0">
                <a:latin typeface="Courier New"/>
                <a:cs typeface="Courier New"/>
              </a:rPr>
              <a:t>@database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3158" y="2945194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95207"/>
                </a:solidFill>
                <a:latin typeface="Arial"/>
                <a:cs typeface="Arial"/>
              </a:rPr>
              <a:t>User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352803" y="1814195"/>
            <a:ext cx="1386205" cy="1485900"/>
            <a:chOff x="3352803" y="1814195"/>
            <a:chExt cx="1386205" cy="1485900"/>
          </a:xfrm>
        </p:grpSpPr>
        <p:sp>
          <p:nvSpPr>
            <p:cNvPr id="12" name="object 12"/>
            <p:cNvSpPr/>
            <p:nvPr/>
          </p:nvSpPr>
          <p:spPr>
            <a:xfrm>
              <a:off x="3432810" y="2564892"/>
              <a:ext cx="297180" cy="0"/>
            </a:xfrm>
            <a:custGeom>
              <a:avLst/>
              <a:gdLst/>
              <a:ahLst/>
              <a:cxnLst/>
              <a:rect l="l" t="t" r="r" b="b"/>
              <a:pathLst>
                <a:path w="297179">
                  <a:moveTo>
                    <a:pt x="0" y="0"/>
                  </a:moveTo>
                  <a:lnTo>
                    <a:pt x="297180" y="0"/>
                  </a:lnTo>
                </a:path>
              </a:pathLst>
            </a:custGeom>
            <a:ln w="32004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2800" y="2484881"/>
              <a:ext cx="457200" cy="160020"/>
            </a:xfrm>
            <a:custGeom>
              <a:avLst/>
              <a:gdLst/>
              <a:ahLst/>
              <a:cxnLst/>
              <a:rect l="l" t="t" r="r" b="b"/>
              <a:pathLst>
                <a:path w="457200" h="160019">
                  <a:moveTo>
                    <a:pt x="96012" y="160020"/>
                  </a:moveTo>
                  <a:lnTo>
                    <a:pt x="95999" y="0"/>
                  </a:lnTo>
                  <a:lnTo>
                    <a:pt x="0" y="80010"/>
                  </a:lnTo>
                  <a:lnTo>
                    <a:pt x="96012" y="160020"/>
                  </a:lnTo>
                  <a:close/>
                </a:path>
                <a:path w="457200" h="160019">
                  <a:moveTo>
                    <a:pt x="457200" y="80010"/>
                  </a:moveTo>
                  <a:lnTo>
                    <a:pt x="361188" y="0"/>
                  </a:lnTo>
                  <a:lnTo>
                    <a:pt x="361175" y="160020"/>
                  </a:lnTo>
                  <a:lnTo>
                    <a:pt x="457200" y="80010"/>
                  </a:lnTo>
                  <a:close/>
                </a:path>
              </a:pathLst>
            </a:custGeom>
            <a:solidFill>
              <a:srgbClr val="6E9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000" y="1828800"/>
              <a:ext cx="914400" cy="1456690"/>
            </a:xfrm>
            <a:custGeom>
              <a:avLst/>
              <a:gdLst/>
              <a:ahLst/>
              <a:cxnLst/>
              <a:rect l="l" t="t" r="r" b="b"/>
              <a:pathLst>
                <a:path w="914400" h="1456689">
                  <a:moveTo>
                    <a:pt x="457200" y="0"/>
                  </a:moveTo>
                  <a:lnTo>
                    <a:pt x="383040" y="9529"/>
                  </a:lnTo>
                  <a:lnTo>
                    <a:pt x="312690" y="37117"/>
                  </a:lnTo>
                  <a:lnTo>
                    <a:pt x="279238" y="57216"/>
                  </a:lnTo>
                  <a:lnTo>
                    <a:pt x="247091" y="81266"/>
                  </a:lnTo>
                  <a:lnTo>
                    <a:pt x="216367" y="109083"/>
                  </a:lnTo>
                  <a:lnTo>
                    <a:pt x="187184" y="140477"/>
                  </a:lnTo>
                  <a:lnTo>
                    <a:pt x="159660" y="175262"/>
                  </a:lnTo>
                  <a:lnTo>
                    <a:pt x="133911" y="213250"/>
                  </a:lnTo>
                  <a:lnTo>
                    <a:pt x="110057" y="254254"/>
                  </a:lnTo>
                  <a:lnTo>
                    <a:pt x="88213" y="298087"/>
                  </a:lnTo>
                  <a:lnTo>
                    <a:pt x="68499" y="344560"/>
                  </a:lnTo>
                  <a:lnTo>
                    <a:pt x="51032" y="393488"/>
                  </a:lnTo>
                  <a:lnTo>
                    <a:pt x="35929" y="444682"/>
                  </a:lnTo>
                  <a:lnTo>
                    <a:pt x="23308" y="497955"/>
                  </a:lnTo>
                  <a:lnTo>
                    <a:pt x="13287" y="553120"/>
                  </a:lnTo>
                  <a:lnTo>
                    <a:pt x="5984" y="609989"/>
                  </a:lnTo>
                  <a:lnTo>
                    <a:pt x="1515" y="668375"/>
                  </a:lnTo>
                  <a:lnTo>
                    <a:pt x="0" y="728090"/>
                  </a:lnTo>
                  <a:lnTo>
                    <a:pt x="1515" y="787804"/>
                  </a:lnTo>
                  <a:lnTo>
                    <a:pt x="5984" y="846189"/>
                  </a:lnTo>
                  <a:lnTo>
                    <a:pt x="13287" y="903057"/>
                  </a:lnTo>
                  <a:lnTo>
                    <a:pt x="23308" y="958221"/>
                  </a:lnTo>
                  <a:lnTo>
                    <a:pt x="35929" y="1011494"/>
                  </a:lnTo>
                  <a:lnTo>
                    <a:pt x="51032" y="1062688"/>
                  </a:lnTo>
                  <a:lnTo>
                    <a:pt x="68499" y="1111615"/>
                  </a:lnTo>
                  <a:lnTo>
                    <a:pt x="88213" y="1158089"/>
                  </a:lnTo>
                  <a:lnTo>
                    <a:pt x="110057" y="1201922"/>
                  </a:lnTo>
                  <a:lnTo>
                    <a:pt x="133911" y="1242926"/>
                  </a:lnTo>
                  <a:lnTo>
                    <a:pt x="159660" y="1280915"/>
                  </a:lnTo>
                  <a:lnTo>
                    <a:pt x="187184" y="1315700"/>
                  </a:lnTo>
                  <a:lnTo>
                    <a:pt x="216367" y="1347095"/>
                  </a:lnTo>
                  <a:lnTo>
                    <a:pt x="247091" y="1374912"/>
                  </a:lnTo>
                  <a:lnTo>
                    <a:pt x="279238" y="1398964"/>
                  </a:lnTo>
                  <a:lnTo>
                    <a:pt x="312690" y="1419062"/>
                  </a:lnTo>
                  <a:lnTo>
                    <a:pt x="347330" y="1435021"/>
                  </a:lnTo>
                  <a:lnTo>
                    <a:pt x="419702" y="1453768"/>
                  </a:lnTo>
                  <a:lnTo>
                    <a:pt x="457200" y="1456181"/>
                  </a:lnTo>
                  <a:lnTo>
                    <a:pt x="494697" y="1453768"/>
                  </a:lnTo>
                  <a:lnTo>
                    <a:pt x="567069" y="1435021"/>
                  </a:lnTo>
                  <a:lnTo>
                    <a:pt x="601709" y="1419062"/>
                  </a:lnTo>
                  <a:lnTo>
                    <a:pt x="635161" y="1398964"/>
                  </a:lnTo>
                  <a:lnTo>
                    <a:pt x="667308" y="1374912"/>
                  </a:lnTo>
                  <a:lnTo>
                    <a:pt x="698032" y="1347095"/>
                  </a:lnTo>
                  <a:lnTo>
                    <a:pt x="727215" y="1315700"/>
                  </a:lnTo>
                  <a:lnTo>
                    <a:pt x="754739" y="1280915"/>
                  </a:lnTo>
                  <a:lnTo>
                    <a:pt x="780488" y="1242926"/>
                  </a:lnTo>
                  <a:lnTo>
                    <a:pt x="804342" y="1201922"/>
                  </a:lnTo>
                  <a:lnTo>
                    <a:pt x="826186" y="1158089"/>
                  </a:lnTo>
                  <a:lnTo>
                    <a:pt x="845900" y="1111615"/>
                  </a:lnTo>
                  <a:lnTo>
                    <a:pt x="863367" y="1062688"/>
                  </a:lnTo>
                  <a:lnTo>
                    <a:pt x="878470" y="1011494"/>
                  </a:lnTo>
                  <a:lnTo>
                    <a:pt x="891091" y="958221"/>
                  </a:lnTo>
                  <a:lnTo>
                    <a:pt x="901112" y="903057"/>
                  </a:lnTo>
                  <a:lnTo>
                    <a:pt x="908415" y="846189"/>
                  </a:lnTo>
                  <a:lnTo>
                    <a:pt x="912884" y="787804"/>
                  </a:lnTo>
                  <a:lnTo>
                    <a:pt x="914400" y="728090"/>
                  </a:lnTo>
                  <a:lnTo>
                    <a:pt x="912884" y="668375"/>
                  </a:lnTo>
                  <a:lnTo>
                    <a:pt x="908415" y="609989"/>
                  </a:lnTo>
                  <a:lnTo>
                    <a:pt x="901112" y="553120"/>
                  </a:lnTo>
                  <a:lnTo>
                    <a:pt x="891091" y="497955"/>
                  </a:lnTo>
                  <a:lnTo>
                    <a:pt x="878470" y="444682"/>
                  </a:lnTo>
                  <a:lnTo>
                    <a:pt x="863367" y="393488"/>
                  </a:lnTo>
                  <a:lnTo>
                    <a:pt x="845900" y="344560"/>
                  </a:lnTo>
                  <a:lnTo>
                    <a:pt x="826186" y="298087"/>
                  </a:lnTo>
                  <a:lnTo>
                    <a:pt x="804342" y="254254"/>
                  </a:lnTo>
                  <a:lnTo>
                    <a:pt x="780488" y="213250"/>
                  </a:lnTo>
                  <a:lnTo>
                    <a:pt x="754739" y="175262"/>
                  </a:lnTo>
                  <a:lnTo>
                    <a:pt x="727215" y="140477"/>
                  </a:lnTo>
                  <a:lnTo>
                    <a:pt x="698032" y="109083"/>
                  </a:lnTo>
                  <a:lnTo>
                    <a:pt x="667308" y="81266"/>
                  </a:lnTo>
                  <a:lnTo>
                    <a:pt x="635161" y="57216"/>
                  </a:lnTo>
                  <a:lnTo>
                    <a:pt x="601709" y="37117"/>
                  </a:lnTo>
                  <a:lnTo>
                    <a:pt x="567069" y="21159"/>
                  </a:lnTo>
                  <a:lnTo>
                    <a:pt x="494697" y="2413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0000" y="1828800"/>
              <a:ext cx="914400" cy="1456690"/>
            </a:xfrm>
            <a:custGeom>
              <a:avLst/>
              <a:gdLst/>
              <a:ahLst/>
              <a:cxnLst/>
              <a:rect l="l" t="t" r="r" b="b"/>
              <a:pathLst>
                <a:path w="914400" h="1456689">
                  <a:moveTo>
                    <a:pt x="0" y="728090"/>
                  </a:moveTo>
                  <a:lnTo>
                    <a:pt x="1515" y="668375"/>
                  </a:lnTo>
                  <a:lnTo>
                    <a:pt x="5984" y="609989"/>
                  </a:lnTo>
                  <a:lnTo>
                    <a:pt x="13287" y="553120"/>
                  </a:lnTo>
                  <a:lnTo>
                    <a:pt x="23308" y="497955"/>
                  </a:lnTo>
                  <a:lnTo>
                    <a:pt x="35929" y="444682"/>
                  </a:lnTo>
                  <a:lnTo>
                    <a:pt x="51032" y="393488"/>
                  </a:lnTo>
                  <a:lnTo>
                    <a:pt x="68499" y="344560"/>
                  </a:lnTo>
                  <a:lnTo>
                    <a:pt x="88213" y="298087"/>
                  </a:lnTo>
                  <a:lnTo>
                    <a:pt x="110057" y="254254"/>
                  </a:lnTo>
                  <a:lnTo>
                    <a:pt x="133911" y="213250"/>
                  </a:lnTo>
                  <a:lnTo>
                    <a:pt x="159660" y="175262"/>
                  </a:lnTo>
                  <a:lnTo>
                    <a:pt x="187184" y="140477"/>
                  </a:lnTo>
                  <a:lnTo>
                    <a:pt x="216367" y="109083"/>
                  </a:lnTo>
                  <a:lnTo>
                    <a:pt x="247091" y="81266"/>
                  </a:lnTo>
                  <a:lnTo>
                    <a:pt x="279238" y="57216"/>
                  </a:lnTo>
                  <a:lnTo>
                    <a:pt x="312690" y="37117"/>
                  </a:lnTo>
                  <a:lnTo>
                    <a:pt x="347330" y="21159"/>
                  </a:lnTo>
                  <a:lnTo>
                    <a:pt x="419702" y="2413"/>
                  </a:lnTo>
                  <a:lnTo>
                    <a:pt x="457200" y="0"/>
                  </a:lnTo>
                  <a:lnTo>
                    <a:pt x="494697" y="2413"/>
                  </a:lnTo>
                  <a:lnTo>
                    <a:pt x="567069" y="21159"/>
                  </a:lnTo>
                  <a:lnTo>
                    <a:pt x="601709" y="37117"/>
                  </a:lnTo>
                  <a:lnTo>
                    <a:pt x="635161" y="57216"/>
                  </a:lnTo>
                  <a:lnTo>
                    <a:pt x="667308" y="81266"/>
                  </a:lnTo>
                  <a:lnTo>
                    <a:pt x="698032" y="109083"/>
                  </a:lnTo>
                  <a:lnTo>
                    <a:pt x="727215" y="140477"/>
                  </a:lnTo>
                  <a:lnTo>
                    <a:pt x="754739" y="175262"/>
                  </a:lnTo>
                  <a:lnTo>
                    <a:pt x="780488" y="213250"/>
                  </a:lnTo>
                  <a:lnTo>
                    <a:pt x="804342" y="254254"/>
                  </a:lnTo>
                  <a:lnTo>
                    <a:pt x="826186" y="298087"/>
                  </a:lnTo>
                  <a:lnTo>
                    <a:pt x="845900" y="344560"/>
                  </a:lnTo>
                  <a:lnTo>
                    <a:pt x="863367" y="393488"/>
                  </a:lnTo>
                  <a:lnTo>
                    <a:pt x="878470" y="444682"/>
                  </a:lnTo>
                  <a:lnTo>
                    <a:pt x="891091" y="497955"/>
                  </a:lnTo>
                  <a:lnTo>
                    <a:pt x="901112" y="553120"/>
                  </a:lnTo>
                  <a:lnTo>
                    <a:pt x="908415" y="609989"/>
                  </a:lnTo>
                  <a:lnTo>
                    <a:pt x="912884" y="668375"/>
                  </a:lnTo>
                  <a:lnTo>
                    <a:pt x="914400" y="728090"/>
                  </a:lnTo>
                  <a:lnTo>
                    <a:pt x="912884" y="787804"/>
                  </a:lnTo>
                  <a:lnTo>
                    <a:pt x="908415" y="846189"/>
                  </a:lnTo>
                  <a:lnTo>
                    <a:pt x="901112" y="903057"/>
                  </a:lnTo>
                  <a:lnTo>
                    <a:pt x="891091" y="958221"/>
                  </a:lnTo>
                  <a:lnTo>
                    <a:pt x="878470" y="1011494"/>
                  </a:lnTo>
                  <a:lnTo>
                    <a:pt x="863367" y="1062688"/>
                  </a:lnTo>
                  <a:lnTo>
                    <a:pt x="845900" y="1111615"/>
                  </a:lnTo>
                  <a:lnTo>
                    <a:pt x="826186" y="1158089"/>
                  </a:lnTo>
                  <a:lnTo>
                    <a:pt x="804342" y="1201922"/>
                  </a:lnTo>
                  <a:lnTo>
                    <a:pt x="780488" y="1242926"/>
                  </a:lnTo>
                  <a:lnTo>
                    <a:pt x="754739" y="1280915"/>
                  </a:lnTo>
                  <a:lnTo>
                    <a:pt x="727215" y="1315700"/>
                  </a:lnTo>
                  <a:lnTo>
                    <a:pt x="698032" y="1347095"/>
                  </a:lnTo>
                  <a:lnTo>
                    <a:pt x="667308" y="1374912"/>
                  </a:lnTo>
                  <a:lnTo>
                    <a:pt x="635161" y="1398964"/>
                  </a:lnTo>
                  <a:lnTo>
                    <a:pt x="601709" y="1419062"/>
                  </a:lnTo>
                  <a:lnTo>
                    <a:pt x="567069" y="1435021"/>
                  </a:lnTo>
                  <a:lnTo>
                    <a:pt x="494697" y="1453768"/>
                  </a:lnTo>
                  <a:lnTo>
                    <a:pt x="457200" y="1456181"/>
                  </a:lnTo>
                  <a:lnTo>
                    <a:pt x="419702" y="1453768"/>
                  </a:lnTo>
                  <a:lnTo>
                    <a:pt x="347330" y="1435021"/>
                  </a:lnTo>
                  <a:lnTo>
                    <a:pt x="312690" y="1419062"/>
                  </a:lnTo>
                  <a:lnTo>
                    <a:pt x="279238" y="1398964"/>
                  </a:lnTo>
                  <a:lnTo>
                    <a:pt x="247091" y="1374912"/>
                  </a:lnTo>
                  <a:lnTo>
                    <a:pt x="216367" y="1347095"/>
                  </a:lnTo>
                  <a:lnTo>
                    <a:pt x="187184" y="1315700"/>
                  </a:lnTo>
                  <a:lnTo>
                    <a:pt x="159660" y="1280915"/>
                  </a:lnTo>
                  <a:lnTo>
                    <a:pt x="133911" y="1242926"/>
                  </a:lnTo>
                  <a:lnTo>
                    <a:pt x="110057" y="1201922"/>
                  </a:lnTo>
                  <a:lnTo>
                    <a:pt x="88213" y="1158089"/>
                  </a:lnTo>
                  <a:lnTo>
                    <a:pt x="68499" y="1111615"/>
                  </a:lnTo>
                  <a:lnTo>
                    <a:pt x="51032" y="1062688"/>
                  </a:lnTo>
                  <a:lnTo>
                    <a:pt x="35929" y="1011494"/>
                  </a:lnTo>
                  <a:lnTo>
                    <a:pt x="23308" y="958221"/>
                  </a:lnTo>
                  <a:lnTo>
                    <a:pt x="13287" y="903057"/>
                  </a:lnTo>
                  <a:lnTo>
                    <a:pt x="5984" y="846189"/>
                  </a:lnTo>
                  <a:lnTo>
                    <a:pt x="1515" y="787804"/>
                  </a:lnTo>
                  <a:lnTo>
                    <a:pt x="0" y="728090"/>
                  </a:lnTo>
                  <a:close/>
                </a:path>
              </a:pathLst>
            </a:custGeom>
            <a:ln w="28955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65092" y="2294256"/>
            <a:ext cx="804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256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User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ocess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880989" y="2140330"/>
            <a:ext cx="943610" cy="943610"/>
            <a:chOff x="5880989" y="2140330"/>
            <a:chExt cx="943610" cy="943610"/>
          </a:xfrm>
        </p:grpSpPr>
        <p:sp>
          <p:nvSpPr>
            <p:cNvPr id="18" name="object 18"/>
            <p:cNvSpPr/>
            <p:nvPr/>
          </p:nvSpPr>
          <p:spPr>
            <a:xfrm>
              <a:off x="5895594" y="215493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8"/>
                  </a:lnTo>
                  <a:lnTo>
                    <a:pt x="321243" y="20555"/>
                  </a:lnTo>
                  <a:lnTo>
                    <a:pt x="279238" y="35929"/>
                  </a:lnTo>
                  <a:lnTo>
                    <a:pt x="239272" y="55182"/>
                  </a:lnTo>
                  <a:lnTo>
                    <a:pt x="201576" y="78083"/>
                  </a:lnTo>
                  <a:lnTo>
                    <a:pt x="166379" y="104403"/>
                  </a:lnTo>
                  <a:lnTo>
                    <a:pt x="133911" y="133911"/>
                  </a:lnTo>
                  <a:lnTo>
                    <a:pt x="104403" y="166379"/>
                  </a:lnTo>
                  <a:lnTo>
                    <a:pt x="78083" y="201576"/>
                  </a:lnTo>
                  <a:lnTo>
                    <a:pt x="55182" y="239272"/>
                  </a:lnTo>
                  <a:lnTo>
                    <a:pt x="35929" y="279238"/>
                  </a:lnTo>
                  <a:lnTo>
                    <a:pt x="20555" y="321243"/>
                  </a:lnTo>
                  <a:lnTo>
                    <a:pt x="9288" y="365059"/>
                  </a:lnTo>
                  <a:lnTo>
                    <a:pt x="2360" y="410454"/>
                  </a:lnTo>
                  <a:lnTo>
                    <a:pt x="0" y="457200"/>
                  </a:lnTo>
                  <a:lnTo>
                    <a:pt x="2360" y="503945"/>
                  </a:lnTo>
                  <a:lnTo>
                    <a:pt x="9288" y="549340"/>
                  </a:lnTo>
                  <a:lnTo>
                    <a:pt x="20555" y="593156"/>
                  </a:lnTo>
                  <a:lnTo>
                    <a:pt x="35929" y="635161"/>
                  </a:lnTo>
                  <a:lnTo>
                    <a:pt x="55182" y="675127"/>
                  </a:lnTo>
                  <a:lnTo>
                    <a:pt x="78083" y="712823"/>
                  </a:lnTo>
                  <a:lnTo>
                    <a:pt x="104403" y="748020"/>
                  </a:lnTo>
                  <a:lnTo>
                    <a:pt x="133911" y="780488"/>
                  </a:lnTo>
                  <a:lnTo>
                    <a:pt x="166379" y="809996"/>
                  </a:lnTo>
                  <a:lnTo>
                    <a:pt x="201576" y="836316"/>
                  </a:lnTo>
                  <a:lnTo>
                    <a:pt x="239272" y="859217"/>
                  </a:lnTo>
                  <a:lnTo>
                    <a:pt x="279238" y="878470"/>
                  </a:lnTo>
                  <a:lnTo>
                    <a:pt x="321243" y="893844"/>
                  </a:lnTo>
                  <a:lnTo>
                    <a:pt x="365059" y="905111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5" y="912039"/>
                  </a:lnTo>
                  <a:lnTo>
                    <a:pt x="549340" y="905111"/>
                  </a:lnTo>
                  <a:lnTo>
                    <a:pt x="593156" y="893844"/>
                  </a:lnTo>
                  <a:lnTo>
                    <a:pt x="635161" y="878470"/>
                  </a:lnTo>
                  <a:lnTo>
                    <a:pt x="675127" y="859217"/>
                  </a:lnTo>
                  <a:lnTo>
                    <a:pt x="712823" y="836316"/>
                  </a:lnTo>
                  <a:lnTo>
                    <a:pt x="748020" y="809996"/>
                  </a:lnTo>
                  <a:lnTo>
                    <a:pt x="780488" y="780488"/>
                  </a:lnTo>
                  <a:lnTo>
                    <a:pt x="809996" y="748020"/>
                  </a:lnTo>
                  <a:lnTo>
                    <a:pt x="836316" y="712823"/>
                  </a:lnTo>
                  <a:lnTo>
                    <a:pt x="859217" y="675127"/>
                  </a:lnTo>
                  <a:lnTo>
                    <a:pt x="878470" y="635161"/>
                  </a:lnTo>
                  <a:lnTo>
                    <a:pt x="893844" y="593156"/>
                  </a:lnTo>
                  <a:lnTo>
                    <a:pt x="905111" y="549340"/>
                  </a:lnTo>
                  <a:lnTo>
                    <a:pt x="912039" y="503945"/>
                  </a:lnTo>
                  <a:lnTo>
                    <a:pt x="914400" y="457200"/>
                  </a:lnTo>
                  <a:lnTo>
                    <a:pt x="912039" y="410454"/>
                  </a:lnTo>
                  <a:lnTo>
                    <a:pt x="905111" y="365059"/>
                  </a:lnTo>
                  <a:lnTo>
                    <a:pt x="893844" y="321243"/>
                  </a:lnTo>
                  <a:lnTo>
                    <a:pt x="878470" y="279238"/>
                  </a:lnTo>
                  <a:lnTo>
                    <a:pt x="859217" y="239272"/>
                  </a:lnTo>
                  <a:lnTo>
                    <a:pt x="836316" y="201576"/>
                  </a:lnTo>
                  <a:lnTo>
                    <a:pt x="809996" y="166379"/>
                  </a:lnTo>
                  <a:lnTo>
                    <a:pt x="780488" y="133911"/>
                  </a:lnTo>
                  <a:lnTo>
                    <a:pt x="748020" y="104403"/>
                  </a:lnTo>
                  <a:lnTo>
                    <a:pt x="712823" y="78083"/>
                  </a:lnTo>
                  <a:lnTo>
                    <a:pt x="675127" y="55182"/>
                  </a:lnTo>
                  <a:lnTo>
                    <a:pt x="635161" y="35929"/>
                  </a:lnTo>
                  <a:lnTo>
                    <a:pt x="593156" y="20555"/>
                  </a:lnTo>
                  <a:lnTo>
                    <a:pt x="549340" y="9288"/>
                  </a:lnTo>
                  <a:lnTo>
                    <a:pt x="503945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95594" y="2154935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4"/>
                  </a:lnTo>
                  <a:lnTo>
                    <a:pt x="9288" y="365059"/>
                  </a:lnTo>
                  <a:lnTo>
                    <a:pt x="20555" y="321243"/>
                  </a:lnTo>
                  <a:lnTo>
                    <a:pt x="35929" y="279238"/>
                  </a:lnTo>
                  <a:lnTo>
                    <a:pt x="55182" y="239272"/>
                  </a:lnTo>
                  <a:lnTo>
                    <a:pt x="78083" y="201576"/>
                  </a:lnTo>
                  <a:lnTo>
                    <a:pt x="104403" y="166379"/>
                  </a:lnTo>
                  <a:lnTo>
                    <a:pt x="133911" y="133911"/>
                  </a:lnTo>
                  <a:lnTo>
                    <a:pt x="166379" y="104403"/>
                  </a:lnTo>
                  <a:lnTo>
                    <a:pt x="201576" y="78083"/>
                  </a:lnTo>
                  <a:lnTo>
                    <a:pt x="239272" y="55182"/>
                  </a:lnTo>
                  <a:lnTo>
                    <a:pt x="279238" y="35929"/>
                  </a:lnTo>
                  <a:lnTo>
                    <a:pt x="321243" y="20555"/>
                  </a:lnTo>
                  <a:lnTo>
                    <a:pt x="365059" y="9288"/>
                  </a:lnTo>
                  <a:lnTo>
                    <a:pt x="410454" y="2360"/>
                  </a:lnTo>
                  <a:lnTo>
                    <a:pt x="457200" y="0"/>
                  </a:lnTo>
                  <a:lnTo>
                    <a:pt x="503945" y="2360"/>
                  </a:lnTo>
                  <a:lnTo>
                    <a:pt x="549340" y="9288"/>
                  </a:lnTo>
                  <a:lnTo>
                    <a:pt x="593156" y="20555"/>
                  </a:lnTo>
                  <a:lnTo>
                    <a:pt x="635161" y="35929"/>
                  </a:lnTo>
                  <a:lnTo>
                    <a:pt x="675127" y="55182"/>
                  </a:lnTo>
                  <a:lnTo>
                    <a:pt x="712823" y="78083"/>
                  </a:lnTo>
                  <a:lnTo>
                    <a:pt x="748020" y="104403"/>
                  </a:lnTo>
                  <a:lnTo>
                    <a:pt x="780488" y="133911"/>
                  </a:lnTo>
                  <a:lnTo>
                    <a:pt x="809996" y="166379"/>
                  </a:lnTo>
                  <a:lnTo>
                    <a:pt x="836316" y="201576"/>
                  </a:lnTo>
                  <a:lnTo>
                    <a:pt x="859217" y="239272"/>
                  </a:lnTo>
                  <a:lnTo>
                    <a:pt x="878470" y="279238"/>
                  </a:lnTo>
                  <a:lnTo>
                    <a:pt x="893844" y="321243"/>
                  </a:lnTo>
                  <a:lnTo>
                    <a:pt x="905111" y="365059"/>
                  </a:lnTo>
                  <a:lnTo>
                    <a:pt x="912039" y="410454"/>
                  </a:lnTo>
                  <a:lnTo>
                    <a:pt x="914400" y="457200"/>
                  </a:lnTo>
                  <a:lnTo>
                    <a:pt x="912039" y="503945"/>
                  </a:lnTo>
                  <a:lnTo>
                    <a:pt x="905111" y="549340"/>
                  </a:lnTo>
                  <a:lnTo>
                    <a:pt x="893844" y="593156"/>
                  </a:lnTo>
                  <a:lnTo>
                    <a:pt x="878470" y="635161"/>
                  </a:lnTo>
                  <a:lnTo>
                    <a:pt x="859217" y="675127"/>
                  </a:lnTo>
                  <a:lnTo>
                    <a:pt x="836316" y="712823"/>
                  </a:lnTo>
                  <a:lnTo>
                    <a:pt x="809996" y="748020"/>
                  </a:lnTo>
                  <a:lnTo>
                    <a:pt x="780488" y="780488"/>
                  </a:lnTo>
                  <a:lnTo>
                    <a:pt x="748020" y="809996"/>
                  </a:lnTo>
                  <a:lnTo>
                    <a:pt x="712823" y="836316"/>
                  </a:lnTo>
                  <a:lnTo>
                    <a:pt x="675127" y="859217"/>
                  </a:lnTo>
                  <a:lnTo>
                    <a:pt x="635161" y="878470"/>
                  </a:lnTo>
                  <a:lnTo>
                    <a:pt x="593156" y="893844"/>
                  </a:lnTo>
                  <a:lnTo>
                    <a:pt x="549340" y="905111"/>
                  </a:lnTo>
                  <a:lnTo>
                    <a:pt x="503945" y="912039"/>
                  </a:lnTo>
                  <a:lnTo>
                    <a:pt x="457200" y="914400"/>
                  </a:lnTo>
                  <a:lnTo>
                    <a:pt x="410454" y="912039"/>
                  </a:lnTo>
                  <a:lnTo>
                    <a:pt x="365059" y="905111"/>
                  </a:lnTo>
                  <a:lnTo>
                    <a:pt x="321243" y="893844"/>
                  </a:lnTo>
                  <a:lnTo>
                    <a:pt x="279238" y="878470"/>
                  </a:lnTo>
                  <a:lnTo>
                    <a:pt x="239272" y="859217"/>
                  </a:lnTo>
                  <a:lnTo>
                    <a:pt x="201576" y="836316"/>
                  </a:lnTo>
                  <a:lnTo>
                    <a:pt x="166379" y="809996"/>
                  </a:lnTo>
                  <a:lnTo>
                    <a:pt x="133911" y="780488"/>
                  </a:lnTo>
                  <a:lnTo>
                    <a:pt x="104403" y="748020"/>
                  </a:lnTo>
                  <a:lnTo>
                    <a:pt x="78083" y="712823"/>
                  </a:lnTo>
                  <a:lnTo>
                    <a:pt x="55182" y="675127"/>
                  </a:lnTo>
                  <a:lnTo>
                    <a:pt x="35929" y="635161"/>
                  </a:lnTo>
                  <a:lnTo>
                    <a:pt x="20555" y="593156"/>
                  </a:lnTo>
                  <a:lnTo>
                    <a:pt x="9288" y="549340"/>
                  </a:lnTo>
                  <a:lnTo>
                    <a:pt x="2360" y="503945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50129" y="2349123"/>
            <a:ext cx="804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02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Server </a:t>
            </a:r>
            <a:r>
              <a:rPr sz="1600" b="1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p</a:t>
            </a:r>
            <a:r>
              <a:rPr sz="1600" b="1" dirty="0">
                <a:latin typeface="Arial"/>
                <a:cs typeface="Arial"/>
              </a:rPr>
              <a:t>r</a:t>
            </a:r>
            <a:r>
              <a:rPr sz="1600" b="1" spc="-5" dirty="0">
                <a:latin typeface="Arial"/>
                <a:cs typeface="Arial"/>
              </a:rPr>
              <a:t>ocess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809997" y="2252301"/>
            <a:ext cx="1215390" cy="990600"/>
            <a:chOff x="6809997" y="2252301"/>
            <a:chExt cx="1215390" cy="990600"/>
          </a:xfrm>
        </p:grpSpPr>
        <p:sp>
          <p:nvSpPr>
            <p:cNvPr id="22" name="object 22"/>
            <p:cNvSpPr/>
            <p:nvPr/>
          </p:nvSpPr>
          <p:spPr>
            <a:xfrm>
              <a:off x="6890003" y="2708910"/>
              <a:ext cx="449580" cy="0"/>
            </a:xfrm>
            <a:custGeom>
              <a:avLst/>
              <a:gdLst/>
              <a:ahLst/>
              <a:cxnLst/>
              <a:rect l="l" t="t" r="r" b="b"/>
              <a:pathLst>
                <a:path w="449579">
                  <a:moveTo>
                    <a:pt x="0" y="0"/>
                  </a:moveTo>
                  <a:lnTo>
                    <a:pt x="449580" y="0"/>
                  </a:lnTo>
                </a:path>
              </a:pathLst>
            </a:custGeom>
            <a:ln w="32004">
              <a:solidFill>
                <a:srgbClr val="BE4D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09994" y="2628899"/>
              <a:ext cx="609600" cy="160020"/>
            </a:xfrm>
            <a:custGeom>
              <a:avLst/>
              <a:gdLst/>
              <a:ahLst/>
              <a:cxnLst/>
              <a:rect l="l" t="t" r="r" b="b"/>
              <a:pathLst>
                <a:path w="609600" h="160019">
                  <a:moveTo>
                    <a:pt x="96012" y="160020"/>
                  </a:moveTo>
                  <a:lnTo>
                    <a:pt x="95999" y="0"/>
                  </a:lnTo>
                  <a:lnTo>
                    <a:pt x="0" y="80010"/>
                  </a:lnTo>
                  <a:lnTo>
                    <a:pt x="96012" y="160020"/>
                  </a:lnTo>
                  <a:close/>
                </a:path>
                <a:path w="609600" h="160019">
                  <a:moveTo>
                    <a:pt x="609600" y="80010"/>
                  </a:moveTo>
                  <a:lnTo>
                    <a:pt x="513588" y="0"/>
                  </a:lnTo>
                  <a:lnTo>
                    <a:pt x="513575" y="160020"/>
                  </a:lnTo>
                  <a:lnTo>
                    <a:pt x="609600" y="80010"/>
                  </a:lnTo>
                  <a:close/>
                </a:path>
              </a:pathLst>
            </a:custGeom>
            <a:solidFill>
              <a:srgbClr val="BE4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91209" y="2276952"/>
              <a:ext cx="586105" cy="916305"/>
            </a:xfrm>
            <a:custGeom>
              <a:avLst/>
              <a:gdLst/>
              <a:ahLst/>
              <a:cxnLst/>
              <a:rect l="l" t="t" r="r" b="b"/>
              <a:pathLst>
                <a:path w="586104" h="916305">
                  <a:moveTo>
                    <a:pt x="92879" y="915814"/>
                  </a:moveTo>
                  <a:lnTo>
                    <a:pt x="0" y="884651"/>
                  </a:lnTo>
                  <a:lnTo>
                    <a:pt x="0" y="621861"/>
                  </a:lnTo>
                  <a:lnTo>
                    <a:pt x="78949" y="593489"/>
                  </a:lnTo>
                  <a:lnTo>
                    <a:pt x="112849" y="467443"/>
                  </a:lnTo>
                  <a:lnTo>
                    <a:pt x="64551" y="361395"/>
                  </a:lnTo>
                  <a:lnTo>
                    <a:pt x="42259" y="258139"/>
                  </a:lnTo>
                  <a:lnTo>
                    <a:pt x="81733" y="134420"/>
                  </a:lnTo>
                  <a:lnTo>
                    <a:pt x="202939" y="36744"/>
                  </a:lnTo>
                  <a:lnTo>
                    <a:pt x="339008" y="0"/>
                  </a:lnTo>
                  <a:lnTo>
                    <a:pt x="483898" y="45116"/>
                  </a:lnTo>
                  <a:lnTo>
                    <a:pt x="574455" y="154419"/>
                  </a:lnTo>
                  <a:lnTo>
                    <a:pt x="585600" y="316281"/>
                  </a:lnTo>
                  <a:lnTo>
                    <a:pt x="562845" y="489767"/>
                  </a:lnTo>
                  <a:lnTo>
                    <a:pt x="478325" y="658140"/>
                  </a:lnTo>
                  <a:lnTo>
                    <a:pt x="362228" y="800464"/>
                  </a:lnTo>
                  <a:lnTo>
                    <a:pt x="217801" y="906977"/>
                  </a:lnTo>
                  <a:lnTo>
                    <a:pt x="92879" y="915814"/>
                  </a:lnTo>
                  <a:close/>
                </a:path>
              </a:pathLst>
            </a:custGeom>
            <a:solidFill>
              <a:srgbClr val="FFC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54049" y="2252306"/>
              <a:ext cx="671195" cy="990600"/>
            </a:xfrm>
            <a:custGeom>
              <a:avLst/>
              <a:gdLst/>
              <a:ahLst/>
              <a:cxnLst/>
              <a:rect l="l" t="t" r="r" b="b"/>
              <a:pathLst>
                <a:path w="671195" h="990600">
                  <a:moveTo>
                    <a:pt x="458355" y="567905"/>
                  </a:moveTo>
                  <a:lnTo>
                    <a:pt x="396125" y="615353"/>
                  </a:lnTo>
                  <a:lnTo>
                    <a:pt x="337159" y="654888"/>
                  </a:lnTo>
                  <a:lnTo>
                    <a:pt x="269354" y="690702"/>
                  </a:lnTo>
                  <a:lnTo>
                    <a:pt x="221056" y="721855"/>
                  </a:lnTo>
                  <a:lnTo>
                    <a:pt x="203403" y="735342"/>
                  </a:lnTo>
                  <a:lnTo>
                    <a:pt x="195516" y="757669"/>
                  </a:lnTo>
                  <a:lnTo>
                    <a:pt x="201091" y="774877"/>
                  </a:lnTo>
                  <a:lnTo>
                    <a:pt x="223380" y="782789"/>
                  </a:lnTo>
                  <a:lnTo>
                    <a:pt x="252171" y="782789"/>
                  </a:lnTo>
                  <a:lnTo>
                    <a:pt x="291642" y="760933"/>
                  </a:lnTo>
                  <a:lnTo>
                    <a:pt x="345046" y="713028"/>
                  </a:lnTo>
                  <a:lnTo>
                    <a:pt x="401701" y="648843"/>
                  </a:lnTo>
                  <a:lnTo>
                    <a:pt x="458355" y="567905"/>
                  </a:lnTo>
                  <a:close/>
                </a:path>
                <a:path w="671195" h="990600">
                  <a:moveTo>
                    <a:pt x="671055" y="262788"/>
                  </a:moveTo>
                  <a:lnTo>
                    <a:pt x="648296" y="179070"/>
                  </a:lnTo>
                  <a:lnTo>
                    <a:pt x="614857" y="109308"/>
                  </a:lnTo>
                  <a:lnTo>
                    <a:pt x="557745" y="49771"/>
                  </a:lnTo>
                  <a:lnTo>
                    <a:pt x="473214" y="7912"/>
                  </a:lnTo>
                  <a:lnTo>
                    <a:pt x="384987" y="0"/>
                  </a:lnTo>
                  <a:lnTo>
                    <a:pt x="291642" y="10693"/>
                  </a:lnTo>
                  <a:lnTo>
                    <a:pt x="212229" y="44183"/>
                  </a:lnTo>
                  <a:lnTo>
                    <a:pt x="127241" y="103720"/>
                  </a:lnTo>
                  <a:lnTo>
                    <a:pt x="61772" y="170230"/>
                  </a:lnTo>
                  <a:lnTo>
                    <a:pt x="19507" y="237680"/>
                  </a:lnTo>
                  <a:lnTo>
                    <a:pt x="2794" y="302323"/>
                  </a:lnTo>
                  <a:lnTo>
                    <a:pt x="0" y="335356"/>
                  </a:lnTo>
                  <a:lnTo>
                    <a:pt x="8826" y="377215"/>
                  </a:lnTo>
                  <a:lnTo>
                    <a:pt x="31584" y="416750"/>
                  </a:lnTo>
                  <a:lnTo>
                    <a:pt x="65024" y="453021"/>
                  </a:lnTo>
                  <a:lnTo>
                    <a:pt x="101701" y="492099"/>
                  </a:lnTo>
                  <a:lnTo>
                    <a:pt x="113322" y="520471"/>
                  </a:lnTo>
                  <a:lnTo>
                    <a:pt x="113322" y="553948"/>
                  </a:lnTo>
                  <a:lnTo>
                    <a:pt x="101701" y="579069"/>
                  </a:lnTo>
                  <a:lnTo>
                    <a:pt x="79413" y="601395"/>
                  </a:lnTo>
                  <a:lnTo>
                    <a:pt x="42722" y="623722"/>
                  </a:lnTo>
                  <a:lnTo>
                    <a:pt x="37160" y="632091"/>
                  </a:lnTo>
                  <a:lnTo>
                    <a:pt x="37160" y="652564"/>
                  </a:lnTo>
                  <a:lnTo>
                    <a:pt x="45046" y="668832"/>
                  </a:lnTo>
                  <a:lnTo>
                    <a:pt x="59448" y="671156"/>
                  </a:lnTo>
                  <a:lnTo>
                    <a:pt x="81737" y="668832"/>
                  </a:lnTo>
                  <a:lnTo>
                    <a:pt x="149999" y="646506"/>
                  </a:lnTo>
                  <a:lnTo>
                    <a:pt x="243344" y="603719"/>
                  </a:lnTo>
                  <a:lnTo>
                    <a:pt x="291642" y="551167"/>
                  </a:lnTo>
                  <a:lnTo>
                    <a:pt x="299999" y="520471"/>
                  </a:lnTo>
                  <a:lnTo>
                    <a:pt x="299999" y="486511"/>
                  </a:lnTo>
                  <a:lnTo>
                    <a:pt x="291642" y="444652"/>
                  </a:lnTo>
                  <a:lnTo>
                    <a:pt x="265633" y="407911"/>
                  </a:lnTo>
                  <a:lnTo>
                    <a:pt x="232664" y="374891"/>
                  </a:lnTo>
                  <a:lnTo>
                    <a:pt x="234518" y="349770"/>
                  </a:lnTo>
                  <a:lnTo>
                    <a:pt x="249377" y="315353"/>
                  </a:lnTo>
                  <a:lnTo>
                    <a:pt x="265633" y="296278"/>
                  </a:lnTo>
                  <a:lnTo>
                    <a:pt x="317182" y="352564"/>
                  </a:lnTo>
                  <a:lnTo>
                    <a:pt x="339471" y="372097"/>
                  </a:lnTo>
                  <a:lnTo>
                    <a:pt x="353872" y="377215"/>
                  </a:lnTo>
                  <a:lnTo>
                    <a:pt x="371055" y="374891"/>
                  </a:lnTo>
                  <a:lnTo>
                    <a:pt x="381736" y="358140"/>
                  </a:lnTo>
                  <a:lnTo>
                    <a:pt x="396125" y="324650"/>
                  </a:lnTo>
                  <a:lnTo>
                    <a:pt x="416102" y="262788"/>
                  </a:lnTo>
                  <a:lnTo>
                    <a:pt x="441642" y="279539"/>
                  </a:lnTo>
                  <a:lnTo>
                    <a:pt x="453250" y="296278"/>
                  </a:lnTo>
                  <a:lnTo>
                    <a:pt x="458355" y="318604"/>
                  </a:lnTo>
                  <a:lnTo>
                    <a:pt x="458355" y="346976"/>
                  </a:lnTo>
                  <a:lnTo>
                    <a:pt x="453250" y="405587"/>
                  </a:lnTo>
                  <a:lnTo>
                    <a:pt x="447217" y="444652"/>
                  </a:lnTo>
                  <a:lnTo>
                    <a:pt x="455574" y="464185"/>
                  </a:lnTo>
                  <a:lnTo>
                    <a:pt x="467182" y="469773"/>
                  </a:lnTo>
                  <a:lnTo>
                    <a:pt x="486219" y="464185"/>
                  </a:lnTo>
                  <a:lnTo>
                    <a:pt x="498297" y="447446"/>
                  </a:lnTo>
                  <a:lnTo>
                    <a:pt x="512699" y="392099"/>
                  </a:lnTo>
                  <a:lnTo>
                    <a:pt x="517804" y="332562"/>
                  </a:lnTo>
                  <a:lnTo>
                    <a:pt x="512699" y="279539"/>
                  </a:lnTo>
                  <a:lnTo>
                    <a:pt x="495515" y="240461"/>
                  </a:lnTo>
                  <a:lnTo>
                    <a:pt x="469976" y="206984"/>
                  </a:lnTo>
                  <a:lnTo>
                    <a:pt x="404952" y="167906"/>
                  </a:lnTo>
                  <a:lnTo>
                    <a:pt x="357124" y="161861"/>
                  </a:lnTo>
                  <a:lnTo>
                    <a:pt x="308356" y="170230"/>
                  </a:lnTo>
                  <a:lnTo>
                    <a:pt x="269354" y="186982"/>
                  </a:lnTo>
                  <a:lnTo>
                    <a:pt x="232664" y="220929"/>
                  </a:lnTo>
                  <a:lnTo>
                    <a:pt x="203403" y="259994"/>
                  </a:lnTo>
                  <a:lnTo>
                    <a:pt x="186690" y="296278"/>
                  </a:lnTo>
                  <a:lnTo>
                    <a:pt x="173228" y="302323"/>
                  </a:lnTo>
                  <a:lnTo>
                    <a:pt x="149999" y="305117"/>
                  </a:lnTo>
                  <a:lnTo>
                    <a:pt x="130035" y="299999"/>
                  </a:lnTo>
                  <a:lnTo>
                    <a:pt x="124002" y="279539"/>
                  </a:lnTo>
                  <a:lnTo>
                    <a:pt x="141643" y="228841"/>
                  </a:lnTo>
                  <a:lnTo>
                    <a:pt x="178333" y="179070"/>
                  </a:lnTo>
                  <a:lnTo>
                    <a:pt x="226161" y="133959"/>
                  </a:lnTo>
                  <a:lnTo>
                    <a:pt x="280035" y="103720"/>
                  </a:lnTo>
                  <a:lnTo>
                    <a:pt x="331584" y="92087"/>
                  </a:lnTo>
                  <a:lnTo>
                    <a:pt x="381736" y="89306"/>
                  </a:lnTo>
                  <a:lnTo>
                    <a:pt x="438861" y="97675"/>
                  </a:lnTo>
                  <a:lnTo>
                    <a:pt x="498297" y="128371"/>
                  </a:lnTo>
                  <a:lnTo>
                    <a:pt x="541020" y="175818"/>
                  </a:lnTo>
                  <a:lnTo>
                    <a:pt x="565632" y="228841"/>
                  </a:lnTo>
                  <a:lnTo>
                    <a:pt x="580034" y="290703"/>
                  </a:lnTo>
                  <a:lnTo>
                    <a:pt x="583285" y="363258"/>
                  </a:lnTo>
                  <a:lnTo>
                    <a:pt x="572135" y="427913"/>
                  </a:lnTo>
                  <a:lnTo>
                    <a:pt x="560057" y="484187"/>
                  </a:lnTo>
                  <a:lnTo>
                    <a:pt x="537768" y="548373"/>
                  </a:lnTo>
                  <a:lnTo>
                    <a:pt x="501091" y="620928"/>
                  </a:lnTo>
                  <a:lnTo>
                    <a:pt x="453250" y="688378"/>
                  </a:lnTo>
                  <a:lnTo>
                    <a:pt x="396125" y="757669"/>
                  </a:lnTo>
                  <a:lnTo>
                    <a:pt x="342265" y="808837"/>
                  </a:lnTo>
                  <a:lnTo>
                    <a:pt x="294894" y="853948"/>
                  </a:lnTo>
                  <a:lnTo>
                    <a:pt x="249377" y="878598"/>
                  </a:lnTo>
                  <a:lnTo>
                    <a:pt x="203403" y="898144"/>
                  </a:lnTo>
                  <a:lnTo>
                    <a:pt x="161150" y="898144"/>
                  </a:lnTo>
                  <a:lnTo>
                    <a:pt x="113322" y="886510"/>
                  </a:lnTo>
                  <a:lnTo>
                    <a:pt x="67335" y="873023"/>
                  </a:lnTo>
                  <a:lnTo>
                    <a:pt x="42722" y="876274"/>
                  </a:lnTo>
                  <a:lnTo>
                    <a:pt x="31584" y="898144"/>
                  </a:lnTo>
                  <a:lnTo>
                    <a:pt x="31584" y="931633"/>
                  </a:lnTo>
                  <a:lnTo>
                    <a:pt x="48298" y="959535"/>
                  </a:lnTo>
                  <a:lnTo>
                    <a:pt x="93345" y="981862"/>
                  </a:lnTo>
                  <a:lnTo>
                    <a:pt x="155575" y="990231"/>
                  </a:lnTo>
                  <a:lnTo>
                    <a:pt x="209905" y="987907"/>
                  </a:lnTo>
                  <a:lnTo>
                    <a:pt x="265633" y="968375"/>
                  </a:lnTo>
                  <a:lnTo>
                    <a:pt x="317182" y="934415"/>
                  </a:lnTo>
                  <a:lnTo>
                    <a:pt x="373837" y="889762"/>
                  </a:lnTo>
                  <a:lnTo>
                    <a:pt x="436067" y="831164"/>
                  </a:lnTo>
                  <a:lnTo>
                    <a:pt x="501091" y="763727"/>
                  </a:lnTo>
                  <a:lnTo>
                    <a:pt x="552627" y="693483"/>
                  </a:lnTo>
                  <a:lnTo>
                    <a:pt x="594893" y="623722"/>
                  </a:lnTo>
                  <a:lnTo>
                    <a:pt x="622757" y="559536"/>
                  </a:lnTo>
                  <a:lnTo>
                    <a:pt x="645515" y="492099"/>
                  </a:lnTo>
                  <a:lnTo>
                    <a:pt x="662228" y="414426"/>
                  </a:lnTo>
                  <a:lnTo>
                    <a:pt x="668261" y="338137"/>
                  </a:lnTo>
                  <a:lnTo>
                    <a:pt x="671055" y="2627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954996" y="3239899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95207"/>
                </a:solidFill>
                <a:latin typeface="Arial"/>
                <a:cs typeface="Arial"/>
              </a:rPr>
              <a:t>Listener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7545" y="1478186"/>
            <a:ext cx="8932545" cy="5363845"/>
            <a:chOff x="177545" y="1478186"/>
            <a:chExt cx="8932545" cy="5363845"/>
          </a:xfrm>
        </p:grpSpPr>
        <p:sp>
          <p:nvSpPr>
            <p:cNvPr id="28" name="object 28"/>
            <p:cNvSpPr/>
            <p:nvPr/>
          </p:nvSpPr>
          <p:spPr>
            <a:xfrm>
              <a:off x="4796028" y="2612136"/>
              <a:ext cx="1064260" cy="0"/>
            </a:xfrm>
            <a:custGeom>
              <a:avLst/>
              <a:gdLst/>
              <a:ahLst/>
              <a:cxnLst/>
              <a:rect l="l" t="t" r="r" b="b"/>
              <a:pathLst>
                <a:path w="1064260">
                  <a:moveTo>
                    <a:pt x="0" y="0"/>
                  </a:moveTo>
                  <a:lnTo>
                    <a:pt x="1063752" y="0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16018" y="2532125"/>
              <a:ext cx="1224280" cy="160020"/>
            </a:xfrm>
            <a:custGeom>
              <a:avLst/>
              <a:gdLst/>
              <a:ahLst/>
              <a:cxnLst/>
              <a:rect l="l" t="t" r="r" b="b"/>
              <a:pathLst>
                <a:path w="1224279" h="160019">
                  <a:moveTo>
                    <a:pt x="96012" y="160020"/>
                  </a:moveTo>
                  <a:lnTo>
                    <a:pt x="95999" y="0"/>
                  </a:lnTo>
                  <a:lnTo>
                    <a:pt x="0" y="80010"/>
                  </a:lnTo>
                  <a:lnTo>
                    <a:pt x="96012" y="160020"/>
                  </a:lnTo>
                  <a:close/>
                </a:path>
                <a:path w="1224279" h="160019">
                  <a:moveTo>
                    <a:pt x="1223772" y="80010"/>
                  </a:moveTo>
                  <a:lnTo>
                    <a:pt x="1127760" y="0"/>
                  </a:lnTo>
                  <a:lnTo>
                    <a:pt x="1127747" y="160020"/>
                  </a:lnTo>
                  <a:lnTo>
                    <a:pt x="1223772" y="8001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4607" y="6514337"/>
              <a:ext cx="435100" cy="32765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545" y="1972818"/>
              <a:ext cx="976121" cy="96316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265675" y="1556766"/>
              <a:ext cx="1792605" cy="1905"/>
            </a:xfrm>
            <a:custGeom>
              <a:avLst/>
              <a:gdLst/>
              <a:ahLst/>
              <a:cxnLst/>
              <a:rect l="l" t="t" r="r" b="b"/>
              <a:pathLst>
                <a:path w="1792604" h="1905">
                  <a:moveTo>
                    <a:pt x="0" y="0"/>
                  </a:moveTo>
                  <a:lnTo>
                    <a:pt x="1791995" y="1447"/>
                  </a:lnTo>
                </a:path>
              </a:pathLst>
            </a:custGeom>
            <a:ln w="3200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41593" y="1478186"/>
              <a:ext cx="96520" cy="160020"/>
            </a:xfrm>
            <a:custGeom>
              <a:avLst/>
              <a:gdLst/>
              <a:ahLst/>
              <a:cxnLst/>
              <a:rect l="l" t="t" r="r" b="b"/>
              <a:pathLst>
                <a:path w="96520" h="160019">
                  <a:moveTo>
                    <a:pt x="139" y="0"/>
                  </a:moveTo>
                  <a:lnTo>
                    <a:pt x="0" y="160020"/>
                  </a:lnTo>
                  <a:lnTo>
                    <a:pt x="96088" y="8008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67199" y="1556764"/>
              <a:ext cx="0" cy="272415"/>
            </a:xfrm>
            <a:custGeom>
              <a:avLst/>
              <a:gdLst/>
              <a:ahLst/>
              <a:cxnLst/>
              <a:rect l="l" t="t" r="r" b="b"/>
              <a:pathLst>
                <a:path h="272414">
                  <a:moveTo>
                    <a:pt x="0" y="272008"/>
                  </a:moveTo>
                  <a:lnTo>
                    <a:pt x="0" y="0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778507" y="2894076"/>
            <a:ext cx="1560195" cy="838200"/>
          </a:xfrm>
          <a:prstGeom prst="rect">
            <a:avLst/>
          </a:prstGeom>
          <a:solidFill>
            <a:srgbClr val="D9D9D9"/>
          </a:solidFill>
          <a:ln w="28955">
            <a:solidFill>
              <a:srgbClr val="6E94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SQL&gt;</a:t>
            </a:r>
            <a:r>
              <a:rPr sz="1600" b="1" spc="-45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Select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338321" y="2939648"/>
            <a:ext cx="552450" cy="323850"/>
            <a:chOff x="3338321" y="2939648"/>
            <a:chExt cx="552450" cy="323850"/>
          </a:xfrm>
        </p:grpSpPr>
        <p:sp>
          <p:nvSpPr>
            <p:cNvPr id="37" name="object 37"/>
            <p:cNvSpPr/>
            <p:nvPr/>
          </p:nvSpPr>
          <p:spPr>
            <a:xfrm>
              <a:off x="3410685" y="3005178"/>
              <a:ext cx="408305" cy="192405"/>
            </a:xfrm>
            <a:custGeom>
              <a:avLst/>
              <a:gdLst/>
              <a:ahLst/>
              <a:cxnLst/>
              <a:rect l="l" t="t" r="r" b="b"/>
              <a:pathLst>
                <a:path w="408304" h="192405">
                  <a:moveTo>
                    <a:pt x="0" y="192328"/>
                  </a:moveTo>
                  <a:lnTo>
                    <a:pt x="407720" y="0"/>
                  </a:lnTo>
                </a:path>
              </a:pathLst>
            </a:custGeom>
            <a:ln w="32003">
              <a:solidFill>
                <a:srgbClr val="6E94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8321" y="2939656"/>
              <a:ext cx="552450" cy="323850"/>
            </a:xfrm>
            <a:custGeom>
              <a:avLst/>
              <a:gdLst/>
              <a:ahLst/>
              <a:cxnLst/>
              <a:rect l="l" t="t" r="r" b="b"/>
              <a:pathLst>
                <a:path w="552450" h="323850">
                  <a:moveTo>
                    <a:pt x="120967" y="323392"/>
                  </a:moveTo>
                  <a:lnTo>
                    <a:pt x="52705" y="178663"/>
                  </a:lnTo>
                  <a:lnTo>
                    <a:pt x="0" y="291985"/>
                  </a:lnTo>
                  <a:lnTo>
                    <a:pt x="120967" y="323392"/>
                  </a:lnTo>
                  <a:close/>
                </a:path>
                <a:path w="552450" h="323850">
                  <a:moveTo>
                    <a:pt x="552437" y="31394"/>
                  </a:moveTo>
                  <a:lnTo>
                    <a:pt x="431469" y="0"/>
                  </a:lnTo>
                  <a:lnTo>
                    <a:pt x="499745" y="144716"/>
                  </a:lnTo>
                  <a:lnTo>
                    <a:pt x="552437" y="31394"/>
                  </a:lnTo>
                  <a:close/>
                </a:path>
              </a:pathLst>
            </a:custGeom>
            <a:solidFill>
              <a:srgbClr val="6E9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643631" y="2772914"/>
            <a:ext cx="1404620" cy="160020"/>
            <a:chOff x="4643631" y="2772914"/>
            <a:chExt cx="1404620" cy="160020"/>
          </a:xfrm>
        </p:grpSpPr>
        <p:sp>
          <p:nvSpPr>
            <p:cNvPr id="40" name="object 40"/>
            <p:cNvSpPr/>
            <p:nvPr/>
          </p:nvSpPr>
          <p:spPr>
            <a:xfrm>
              <a:off x="4723637" y="2852928"/>
              <a:ext cx="1244600" cy="0"/>
            </a:xfrm>
            <a:custGeom>
              <a:avLst/>
              <a:gdLst/>
              <a:ahLst/>
              <a:cxnLst/>
              <a:rect l="l" t="t" r="r" b="b"/>
              <a:pathLst>
                <a:path w="1244600">
                  <a:moveTo>
                    <a:pt x="0" y="0"/>
                  </a:moveTo>
                  <a:lnTo>
                    <a:pt x="1244346" y="0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3628" y="2772917"/>
              <a:ext cx="1404620" cy="160020"/>
            </a:xfrm>
            <a:custGeom>
              <a:avLst/>
              <a:gdLst/>
              <a:ahLst/>
              <a:cxnLst/>
              <a:rect l="l" t="t" r="r" b="b"/>
              <a:pathLst>
                <a:path w="1404620" h="160019">
                  <a:moveTo>
                    <a:pt x="96012" y="160020"/>
                  </a:moveTo>
                  <a:lnTo>
                    <a:pt x="95999" y="0"/>
                  </a:lnTo>
                  <a:lnTo>
                    <a:pt x="0" y="80010"/>
                  </a:lnTo>
                  <a:lnTo>
                    <a:pt x="96012" y="160020"/>
                  </a:lnTo>
                  <a:close/>
                </a:path>
                <a:path w="1404620" h="160019">
                  <a:moveTo>
                    <a:pt x="1404366" y="80010"/>
                  </a:moveTo>
                  <a:lnTo>
                    <a:pt x="1308354" y="0"/>
                  </a:lnTo>
                  <a:lnTo>
                    <a:pt x="1308341" y="160020"/>
                  </a:lnTo>
                  <a:lnTo>
                    <a:pt x="1404366" y="8001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9942482F-FFB9-45BA-BFF0-1C1BEB0E9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33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212090"/>
            <a:ext cx="462788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93C500"/>
                </a:solidFill>
              </a:rPr>
              <a:t>What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is</a:t>
            </a:r>
            <a:r>
              <a:rPr sz="4000" spc="-3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the</a:t>
            </a:r>
            <a:r>
              <a:rPr sz="4000" spc="-20" dirty="0">
                <a:solidFill>
                  <a:srgbClr val="93C500"/>
                </a:solidFill>
              </a:rPr>
              <a:t> </a:t>
            </a:r>
            <a:r>
              <a:rPr sz="4000" spc="-10" dirty="0">
                <a:solidFill>
                  <a:srgbClr val="93C500"/>
                </a:solidFill>
              </a:rPr>
              <a:t>Listener?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95415" y="840415"/>
            <a:ext cx="7909559" cy="414718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550" spc="-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Oracle Net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(or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simply</a:t>
            </a:r>
            <a:r>
              <a:rPr sz="32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Listener)</a:t>
            </a:r>
            <a:endParaRPr sz="3200" dirty="0">
              <a:latin typeface="Arial Narrow"/>
              <a:cs typeface="Arial Narrow"/>
            </a:endParaRPr>
          </a:p>
          <a:p>
            <a:pPr marL="584200" marR="1331595" indent="-274320">
              <a:lnSpc>
                <a:spcPct val="100000"/>
              </a:lnSpc>
              <a:spcBef>
                <a:spcPts val="68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 the gateway to the Oracle instance for all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‘networked’</a:t>
            </a:r>
            <a:r>
              <a:rPr sz="2800" b="1" spc="-15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user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connections.</a:t>
            </a:r>
            <a:endParaRPr sz="2800" dirty="0">
              <a:latin typeface="Arial Narrow"/>
              <a:cs typeface="Arial Narrow"/>
            </a:endParaRPr>
          </a:p>
          <a:p>
            <a:pPr marL="584200" marR="5080" indent="-274320">
              <a:lnSpc>
                <a:spcPct val="100000"/>
              </a:lnSpc>
              <a:spcBef>
                <a:spcPts val="67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58420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 responsible for coordinating connections between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external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applications.</a:t>
            </a:r>
            <a:endParaRPr sz="2800" dirty="0">
              <a:latin typeface="Arial Narrow"/>
              <a:cs typeface="Arial Narrow"/>
            </a:endParaRPr>
          </a:p>
          <a:p>
            <a:pPr marL="287020" marR="99695" indent="-274955">
              <a:lnSpc>
                <a:spcPct val="100000"/>
              </a:lnSpc>
              <a:spcBef>
                <a:spcPts val="760"/>
              </a:spcBef>
            </a:pPr>
            <a:r>
              <a:rPr sz="255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A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single listener can service multiple database 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instances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thousands of</a:t>
            </a:r>
            <a:r>
              <a:rPr sz="32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client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connections.</a:t>
            </a:r>
            <a:endParaRPr sz="32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550" spc="-5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200" b="1" spc="-50" dirty="0">
                <a:solidFill>
                  <a:srgbClr val="361200"/>
                </a:solidFill>
                <a:latin typeface="Arial Narrow"/>
                <a:cs typeface="Arial Narrow"/>
              </a:rPr>
              <a:t>You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control the configuration of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actual</a:t>
            </a:r>
            <a:endParaRPr sz="32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897" y="4962499"/>
            <a:ext cx="12846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li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stene</a:t>
            </a:r>
            <a:r>
              <a:rPr sz="3200" b="1" spc="-150" dirty="0">
                <a:solidFill>
                  <a:srgbClr val="361200"/>
                </a:solidFill>
                <a:latin typeface="Arial Narrow"/>
                <a:cs typeface="Arial Narrow"/>
              </a:rPr>
              <a:t>r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.</a:t>
            </a:r>
            <a:endParaRPr sz="3200">
              <a:latin typeface="Arial Narrow"/>
              <a:cs typeface="Arial Narro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086839" y="268666"/>
            <a:ext cx="1022985" cy="6573520"/>
            <a:chOff x="8086839" y="268666"/>
            <a:chExt cx="1022985" cy="65735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608" y="6514337"/>
              <a:ext cx="435100" cy="32765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115135" y="292852"/>
              <a:ext cx="446405" cy="899160"/>
            </a:xfrm>
            <a:custGeom>
              <a:avLst/>
              <a:gdLst/>
              <a:ahLst/>
              <a:cxnLst/>
              <a:rect l="l" t="t" r="r" b="b"/>
              <a:pathLst>
                <a:path w="446404" h="899160">
                  <a:moveTo>
                    <a:pt x="70735" y="898533"/>
                  </a:moveTo>
                  <a:lnTo>
                    <a:pt x="0" y="867959"/>
                  </a:lnTo>
                  <a:lnTo>
                    <a:pt x="0" y="610126"/>
                  </a:lnTo>
                  <a:lnTo>
                    <a:pt x="60125" y="582290"/>
                  </a:lnTo>
                  <a:lnTo>
                    <a:pt x="85943" y="458622"/>
                  </a:lnTo>
                  <a:lnTo>
                    <a:pt x="49161" y="354576"/>
                  </a:lnTo>
                  <a:lnTo>
                    <a:pt x="32184" y="253269"/>
                  </a:lnTo>
                  <a:lnTo>
                    <a:pt x="62246" y="131882"/>
                  </a:lnTo>
                  <a:lnTo>
                    <a:pt x="154556" y="36050"/>
                  </a:lnTo>
                  <a:lnTo>
                    <a:pt x="258184" y="0"/>
                  </a:lnTo>
                  <a:lnTo>
                    <a:pt x="368531" y="44264"/>
                  </a:lnTo>
                  <a:lnTo>
                    <a:pt x="437498" y="151504"/>
                  </a:lnTo>
                  <a:lnTo>
                    <a:pt x="445986" y="310311"/>
                  </a:lnTo>
                  <a:lnTo>
                    <a:pt x="428656" y="480526"/>
                  </a:lnTo>
                  <a:lnTo>
                    <a:pt x="364287" y="645721"/>
                  </a:lnTo>
                  <a:lnTo>
                    <a:pt x="275868" y="785361"/>
                  </a:lnTo>
                  <a:lnTo>
                    <a:pt x="165874" y="889863"/>
                  </a:lnTo>
                  <a:lnTo>
                    <a:pt x="70735" y="898533"/>
                  </a:lnTo>
                  <a:close/>
                </a:path>
              </a:pathLst>
            </a:custGeom>
            <a:solidFill>
              <a:srgbClr val="FFC8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86839" y="268666"/>
              <a:ext cx="511175" cy="971550"/>
            </a:xfrm>
            <a:custGeom>
              <a:avLst/>
              <a:gdLst/>
              <a:ahLst/>
              <a:cxnLst/>
              <a:rect l="l" t="t" r="r" b="b"/>
              <a:pathLst>
                <a:path w="511175" h="971550">
                  <a:moveTo>
                    <a:pt x="118481" y="971548"/>
                  </a:moveTo>
                  <a:lnTo>
                    <a:pt x="71089" y="963334"/>
                  </a:lnTo>
                  <a:lnTo>
                    <a:pt x="36782" y="941429"/>
                  </a:lnTo>
                  <a:lnTo>
                    <a:pt x="24050" y="914049"/>
                  </a:lnTo>
                  <a:lnTo>
                    <a:pt x="24050" y="881193"/>
                  </a:lnTo>
                  <a:lnTo>
                    <a:pt x="32538" y="859744"/>
                  </a:lnTo>
                  <a:lnTo>
                    <a:pt x="51283" y="856551"/>
                  </a:lnTo>
                  <a:lnTo>
                    <a:pt x="86297" y="869784"/>
                  </a:lnTo>
                  <a:lnTo>
                    <a:pt x="122726" y="881193"/>
                  </a:lnTo>
                  <a:lnTo>
                    <a:pt x="154910" y="881193"/>
                  </a:lnTo>
                  <a:lnTo>
                    <a:pt x="189925" y="862027"/>
                  </a:lnTo>
                  <a:lnTo>
                    <a:pt x="224585" y="837840"/>
                  </a:lnTo>
                  <a:lnTo>
                    <a:pt x="260660" y="793575"/>
                  </a:lnTo>
                  <a:lnTo>
                    <a:pt x="301686" y="743378"/>
                  </a:lnTo>
                  <a:lnTo>
                    <a:pt x="345188" y="675383"/>
                  </a:lnTo>
                  <a:lnTo>
                    <a:pt x="381617" y="609214"/>
                  </a:lnTo>
                  <a:lnTo>
                    <a:pt x="409558" y="538025"/>
                  </a:lnTo>
                  <a:lnTo>
                    <a:pt x="426534" y="475050"/>
                  </a:lnTo>
                  <a:lnTo>
                    <a:pt x="435730" y="419832"/>
                  </a:lnTo>
                  <a:lnTo>
                    <a:pt x="444218" y="356402"/>
                  </a:lnTo>
                  <a:lnTo>
                    <a:pt x="441742" y="285212"/>
                  </a:lnTo>
                  <a:lnTo>
                    <a:pt x="430778" y="224519"/>
                  </a:lnTo>
                  <a:lnTo>
                    <a:pt x="412033" y="172496"/>
                  </a:lnTo>
                  <a:lnTo>
                    <a:pt x="379495" y="125950"/>
                  </a:lnTo>
                  <a:lnTo>
                    <a:pt x="334224" y="95831"/>
                  </a:lnTo>
                  <a:lnTo>
                    <a:pt x="290722" y="87617"/>
                  </a:lnTo>
                  <a:lnTo>
                    <a:pt x="252525" y="90355"/>
                  </a:lnTo>
                  <a:lnTo>
                    <a:pt x="213267" y="101764"/>
                  </a:lnTo>
                  <a:lnTo>
                    <a:pt x="172240" y="131425"/>
                  </a:lnTo>
                  <a:lnTo>
                    <a:pt x="135812" y="175691"/>
                  </a:lnTo>
                  <a:lnTo>
                    <a:pt x="107871" y="224519"/>
                  </a:lnTo>
                  <a:lnTo>
                    <a:pt x="94432" y="274260"/>
                  </a:lnTo>
                  <a:lnTo>
                    <a:pt x="99029" y="294339"/>
                  </a:lnTo>
                  <a:lnTo>
                    <a:pt x="114237" y="299359"/>
                  </a:lnTo>
                  <a:lnTo>
                    <a:pt x="131921" y="296621"/>
                  </a:lnTo>
                  <a:lnTo>
                    <a:pt x="142178" y="290689"/>
                  </a:lnTo>
                  <a:lnTo>
                    <a:pt x="154910" y="255094"/>
                  </a:lnTo>
                  <a:lnTo>
                    <a:pt x="177192" y="216762"/>
                  </a:lnTo>
                  <a:lnTo>
                    <a:pt x="205132" y="183449"/>
                  </a:lnTo>
                  <a:lnTo>
                    <a:pt x="234841" y="167020"/>
                  </a:lnTo>
                  <a:lnTo>
                    <a:pt x="271977" y="158806"/>
                  </a:lnTo>
                  <a:lnTo>
                    <a:pt x="308406" y="164738"/>
                  </a:lnTo>
                  <a:lnTo>
                    <a:pt x="357921" y="203071"/>
                  </a:lnTo>
                  <a:lnTo>
                    <a:pt x="377373" y="235927"/>
                  </a:lnTo>
                  <a:lnTo>
                    <a:pt x="390459" y="274260"/>
                  </a:lnTo>
                  <a:lnTo>
                    <a:pt x="394350" y="326283"/>
                  </a:lnTo>
                  <a:lnTo>
                    <a:pt x="390459" y="384695"/>
                  </a:lnTo>
                  <a:lnTo>
                    <a:pt x="379495" y="438999"/>
                  </a:lnTo>
                  <a:lnTo>
                    <a:pt x="370300" y="455427"/>
                  </a:lnTo>
                  <a:lnTo>
                    <a:pt x="355799" y="460903"/>
                  </a:lnTo>
                  <a:lnTo>
                    <a:pt x="346957" y="455427"/>
                  </a:lnTo>
                  <a:lnTo>
                    <a:pt x="340591" y="436261"/>
                  </a:lnTo>
                  <a:lnTo>
                    <a:pt x="345188" y="397929"/>
                  </a:lnTo>
                  <a:lnTo>
                    <a:pt x="349079" y="340429"/>
                  </a:lnTo>
                  <a:lnTo>
                    <a:pt x="349079" y="312593"/>
                  </a:lnTo>
                  <a:lnTo>
                    <a:pt x="345188" y="290689"/>
                  </a:lnTo>
                  <a:lnTo>
                    <a:pt x="336347" y="274260"/>
                  </a:lnTo>
                  <a:lnTo>
                    <a:pt x="316895" y="257832"/>
                  </a:lnTo>
                  <a:lnTo>
                    <a:pt x="301686" y="318525"/>
                  </a:lnTo>
                  <a:lnTo>
                    <a:pt x="290722" y="351382"/>
                  </a:lnTo>
                  <a:lnTo>
                    <a:pt x="282588" y="367810"/>
                  </a:lnTo>
                  <a:lnTo>
                    <a:pt x="269502" y="370091"/>
                  </a:lnTo>
                  <a:lnTo>
                    <a:pt x="258538" y="365072"/>
                  </a:lnTo>
                  <a:lnTo>
                    <a:pt x="241561" y="345905"/>
                  </a:lnTo>
                  <a:lnTo>
                    <a:pt x="202303" y="290689"/>
                  </a:lnTo>
                  <a:lnTo>
                    <a:pt x="189925" y="309398"/>
                  </a:lnTo>
                  <a:lnTo>
                    <a:pt x="178606" y="343168"/>
                  </a:lnTo>
                  <a:lnTo>
                    <a:pt x="177192" y="367810"/>
                  </a:lnTo>
                  <a:lnTo>
                    <a:pt x="202303" y="400210"/>
                  </a:lnTo>
                  <a:lnTo>
                    <a:pt x="222109" y="436261"/>
                  </a:lnTo>
                  <a:lnTo>
                    <a:pt x="228475" y="477331"/>
                  </a:lnTo>
                  <a:lnTo>
                    <a:pt x="228475" y="510644"/>
                  </a:lnTo>
                  <a:lnTo>
                    <a:pt x="206901" y="568143"/>
                  </a:lnTo>
                  <a:lnTo>
                    <a:pt x="114237" y="634312"/>
                  </a:lnTo>
                  <a:lnTo>
                    <a:pt x="62247" y="656217"/>
                  </a:lnTo>
                  <a:lnTo>
                    <a:pt x="45270" y="658498"/>
                  </a:lnTo>
                  <a:lnTo>
                    <a:pt x="34307" y="656217"/>
                  </a:lnTo>
                  <a:lnTo>
                    <a:pt x="28294" y="640245"/>
                  </a:lnTo>
                  <a:lnTo>
                    <a:pt x="28294" y="620166"/>
                  </a:lnTo>
                  <a:lnTo>
                    <a:pt x="32538" y="611952"/>
                  </a:lnTo>
                  <a:lnTo>
                    <a:pt x="60478" y="590048"/>
                  </a:lnTo>
                  <a:lnTo>
                    <a:pt x="77455" y="568143"/>
                  </a:lnTo>
                  <a:lnTo>
                    <a:pt x="86297" y="543501"/>
                  </a:lnTo>
                  <a:lnTo>
                    <a:pt x="86297" y="510644"/>
                  </a:lnTo>
                  <a:lnTo>
                    <a:pt x="77455" y="482808"/>
                  </a:lnTo>
                  <a:lnTo>
                    <a:pt x="49515" y="444475"/>
                  </a:lnTo>
                  <a:lnTo>
                    <a:pt x="24050" y="408881"/>
                  </a:lnTo>
                  <a:lnTo>
                    <a:pt x="6719" y="370091"/>
                  </a:lnTo>
                  <a:lnTo>
                    <a:pt x="0" y="329021"/>
                  </a:lnTo>
                  <a:lnTo>
                    <a:pt x="2122" y="296621"/>
                  </a:lnTo>
                  <a:lnTo>
                    <a:pt x="14854" y="233190"/>
                  </a:lnTo>
                  <a:lnTo>
                    <a:pt x="47039" y="167020"/>
                  </a:lnTo>
                  <a:lnTo>
                    <a:pt x="96907" y="101764"/>
                  </a:lnTo>
                  <a:lnTo>
                    <a:pt x="161630" y="43352"/>
                  </a:lnTo>
                  <a:lnTo>
                    <a:pt x="222109" y="10496"/>
                  </a:lnTo>
                  <a:lnTo>
                    <a:pt x="293198" y="0"/>
                  </a:lnTo>
                  <a:lnTo>
                    <a:pt x="360397" y="7757"/>
                  </a:lnTo>
                  <a:lnTo>
                    <a:pt x="424766" y="48828"/>
                  </a:lnTo>
                  <a:lnTo>
                    <a:pt x="468268" y="107239"/>
                  </a:lnTo>
                  <a:lnTo>
                    <a:pt x="493733" y="175691"/>
                  </a:lnTo>
                  <a:lnTo>
                    <a:pt x="511063" y="257832"/>
                  </a:lnTo>
                  <a:lnTo>
                    <a:pt x="508941" y="331759"/>
                  </a:lnTo>
                  <a:lnTo>
                    <a:pt x="504343" y="406599"/>
                  </a:lnTo>
                  <a:lnTo>
                    <a:pt x="491611" y="482808"/>
                  </a:lnTo>
                  <a:lnTo>
                    <a:pt x="474281" y="548977"/>
                  </a:lnTo>
                  <a:lnTo>
                    <a:pt x="453060" y="611952"/>
                  </a:lnTo>
                  <a:lnTo>
                    <a:pt x="420875" y="680403"/>
                  </a:lnTo>
                  <a:lnTo>
                    <a:pt x="381617" y="749310"/>
                  </a:lnTo>
                  <a:lnTo>
                    <a:pt x="332102" y="815480"/>
                  </a:lnTo>
                  <a:lnTo>
                    <a:pt x="284710" y="872979"/>
                  </a:lnTo>
                  <a:lnTo>
                    <a:pt x="241561" y="916787"/>
                  </a:lnTo>
                  <a:lnTo>
                    <a:pt x="202303" y="950100"/>
                  </a:lnTo>
                  <a:lnTo>
                    <a:pt x="159862" y="969266"/>
                  </a:lnTo>
                  <a:lnTo>
                    <a:pt x="118481" y="9715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5736" y="825857"/>
              <a:ext cx="200180" cy="21082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707158" y="5823242"/>
            <a:ext cx="5489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D3C2C"/>
                </a:solidFill>
                <a:latin typeface="Courier New"/>
                <a:cs typeface="Courier New"/>
              </a:rPr>
              <a:t>&lt;oracle_home&gt;/network/admin/listener.ora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3D3C2C"/>
                </a:solidFill>
                <a:latin typeface="Courier New"/>
                <a:cs typeface="Courier New"/>
              </a:rPr>
              <a:t>&lt;oracle_home&gt;/network/admin/tnsnames.ora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11" name="object 11"/>
          <p:cNvSpPr txBox="1"/>
          <p:nvPr/>
        </p:nvSpPr>
        <p:spPr>
          <a:xfrm>
            <a:off x="2935758" y="5255679"/>
            <a:ext cx="1753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Oracle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Net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 configuration</a:t>
            </a:r>
            <a:r>
              <a:rPr sz="1800" spc="-10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files</a:t>
            </a:r>
            <a:endParaRPr sz="1800">
              <a:latin typeface="Franklin Gothic Book"/>
              <a:cs typeface="Franklin Gothic Book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544B35B-5BF8-4880-8999-6BB4C82BE8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6840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9031" y="909066"/>
            <a:ext cx="2819399" cy="18783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185102"/>
            <a:ext cx="52152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Configuring</a:t>
            </a:r>
            <a:r>
              <a:rPr sz="4000" spc="-5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the</a:t>
            </a:r>
            <a:r>
              <a:rPr sz="4000" spc="-45" dirty="0">
                <a:solidFill>
                  <a:srgbClr val="93C500"/>
                </a:solidFill>
              </a:rPr>
              <a:t> </a:t>
            </a:r>
            <a:r>
              <a:rPr sz="4000" spc="-10" dirty="0">
                <a:solidFill>
                  <a:srgbClr val="93C500"/>
                </a:solidFill>
              </a:rPr>
              <a:t>Listener</a:t>
            </a:r>
            <a:endParaRPr sz="4000"/>
          </a:p>
        </p:txBody>
      </p:sp>
      <p:grpSp>
        <p:nvGrpSpPr>
          <p:cNvPr id="4" name="object 4"/>
          <p:cNvGrpSpPr/>
          <p:nvPr/>
        </p:nvGrpSpPr>
        <p:grpSpPr>
          <a:xfrm>
            <a:off x="323850" y="1162811"/>
            <a:ext cx="8785860" cy="5679440"/>
            <a:chOff x="323850" y="1162811"/>
            <a:chExt cx="8785860" cy="5679440"/>
          </a:xfrm>
        </p:grpSpPr>
        <p:sp>
          <p:nvSpPr>
            <p:cNvPr id="5" name="object 5"/>
            <p:cNvSpPr/>
            <p:nvPr/>
          </p:nvSpPr>
          <p:spPr>
            <a:xfrm>
              <a:off x="6588252" y="1700783"/>
              <a:ext cx="536575" cy="281940"/>
            </a:xfrm>
            <a:custGeom>
              <a:avLst/>
              <a:gdLst/>
              <a:ahLst/>
              <a:cxnLst/>
              <a:rect l="l" t="t" r="r" b="b"/>
              <a:pathLst>
                <a:path w="536575" h="281939">
                  <a:moveTo>
                    <a:pt x="0" y="0"/>
                  </a:moveTo>
                  <a:lnTo>
                    <a:pt x="536448" y="0"/>
                  </a:lnTo>
                  <a:lnTo>
                    <a:pt x="536448" y="281939"/>
                  </a:lnTo>
                  <a:lnTo>
                    <a:pt x="0" y="281939"/>
                  </a:lnTo>
                  <a:lnTo>
                    <a:pt x="0" y="0"/>
                  </a:lnTo>
                  <a:close/>
                </a:path>
              </a:pathLst>
            </a:custGeom>
            <a:ln w="2895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4607" y="6514338"/>
              <a:ext cx="435100" cy="3276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1076" y="2061209"/>
              <a:ext cx="2893313" cy="1904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6712" y="3429000"/>
              <a:ext cx="2757677" cy="18943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850" y="1162811"/>
              <a:ext cx="3816095" cy="47068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3895" y="3861435"/>
              <a:ext cx="1945005" cy="205104"/>
            </a:xfrm>
            <a:custGeom>
              <a:avLst/>
              <a:gdLst/>
              <a:ahLst/>
              <a:cxnLst/>
              <a:rect l="l" t="t" r="r" b="b"/>
              <a:pathLst>
                <a:path w="1945005" h="205104">
                  <a:moveTo>
                    <a:pt x="0" y="0"/>
                  </a:moveTo>
                  <a:lnTo>
                    <a:pt x="1944624" y="0"/>
                  </a:lnTo>
                  <a:lnTo>
                    <a:pt x="1944624" y="204977"/>
                  </a:lnTo>
                  <a:lnTo>
                    <a:pt x="0" y="204977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588252" y="3013710"/>
              <a:ext cx="1656080" cy="1999614"/>
            </a:xfrm>
            <a:custGeom>
              <a:avLst/>
              <a:gdLst/>
              <a:ahLst/>
              <a:cxnLst/>
              <a:rect l="l" t="t" r="r" b="b"/>
              <a:pathLst>
                <a:path w="1656079" h="1999614">
                  <a:moveTo>
                    <a:pt x="71627" y="0"/>
                  </a:moveTo>
                  <a:lnTo>
                    <a:pt x="1655826" y="0"/>
                  </a:lnTo>
                  <a:lnTo>
                    <a:pt x="1655826" y="343662"/>
                  </a:lnTo>
                  <a:lnTo>
                    <a:pt x="71627" y="343662"/>
                  </a:lnTo>
                  <a:lnTo>
                    <a:pt x="71627" y="0"/>
                  </a:lnTo>
                  <a:close/>
                </a:path>
                <a:path w="1656079" h="1999614">
                  <a:moveTo>
                    <a:pt x="0" y="1367789"/>
                  </a:moveTo>
                  <a:lnTo>
                    <a:pt x="1584198" y="1367789"/>
                  </a:lnTo>
                  <a:lnTo>
                    <a:pt x="1584198" y="1999488"/>
                  </a:lnTo>
                  <a:lnTo>
                    <a:pt x="0" y="1999488"/>
                  </a:lnTo>
                  <a:lnTo>
                    <a:pt x="0" y="1367789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0666" y="4796790"/>
              <a:ext cx="2564129" cy="17617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12279" y="5660897"/>
              <a:ext cx="1842770" cy="401955"/>
            </a:xfrm>
            <a:custGeom>
              <a:avLst/>
              <a:gdLst/>
              <a:ahLst/>
              <a:cxnLst/>
              <a:rect l="l" t="t" r="r" b="b"/>
              <a:pathLst>
                <a:path w="1842770" h="401954">
                  <a:moveTo>
                    <a:pt x="0" y="0"/>
                  </a:moveTo>
                  <a:lnTo>
                    <a:pt x="1842516" y="0"/>
                  </a:lnTo>
                  <a:lnTo>
                    <a:pt x="1842516" y="401573"/>
                  </a:lnTo>
                  <a:lnTo>
                    <a:pt x="0" y="401573"/>
                  </a:lnTo>
                  <a:lnTo>
                    <a:pt x="0" y="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8789" y="6091269"/>
            <a:ext cx="4281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3D3C2C"/>
                </a:solidFill>
                <a:latin typeface="Courier New"/>
                <a:cs typeface="Courier New"/>
              </a:rPr>
              <a:t>&lt;oracle_home&gt;/network/admin/listener.ora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3D3C2C"/>
                </a:solidFill>
                <a:latin typeface="Courier New"/>
                <a:cs typeface="Courier New"/>
              </a:rPr>
              <a:t>&lt;oracle_home&gt;/network/admin/tnsnames.ora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10">
              <a:lnSpc>
                <a:spcPct val="10000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E94F8927-0D83-4A84-BA0A-FD7C131AC6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502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185102"/>
            <a:ext cx="69570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Using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the</a:t>
            </a:r>
            <a:r>
              <a:rPr sz="4000" spc="-10" dirty="0">
                <a:solidFill>
                  <a:srgbClr val="93C500"/>
                </a:solidFill>
              </a:rPr>
              <a:t> Listener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spc="-10" dirty="0">
                <a:solidFill>
                  <a:srgbClr val="93C500"/>
                </a:solidFill>
              </a:rPr>
              <a:t>Control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Utility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320099" y="906018"/>
            <a:ext cx="714375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95"/>
              </a:spcBef>
            </a:pPr>
            <a:r>
              <a:rPr sz="2550" spc="-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Use the following commands to control the </a:t>
            </a:r>
            <a:r>
              <a:rPr sz="3200" b="1" spc="-7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listener:</a:t>
            </a:r>
            <a:endParaRPr sz="32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279" y="1717852"/>
            <a:ext cx="3295015" cy="2768600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2065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Starting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listener:</a:t>
            </a:r>
            <a:endParaRPr sz="2800" dirty="0">
              <a:latin typeface="Arial Narrow"/>
              <a:cs typeface="Arial Narrow"/>
            </a:endParaRPr>
          </a:p>
          <a:p>
            <a:pPr marL="542925">
              <a:lnSpc>
                <a:spcPct val="100000"/>
              </a:lnSpc>
              <a:spcBef>
                <a:spcPts val="1970"/>
              </a:spcBef>
              <a:tabLst>
                <a:tab pos="1000760" algn="l"/>
              </a:tabLst>
            </a:pPr>
            <a:r>
              <a:rPr sz="1500" spc="15" dirty="0">
                <a:solidFill>
                  <a:srgbClr val="496200"/>
                </a:solidFill>
                <a:latin typeface="Wingdings 2"/>
                <a:cs typeface="Wingdings 2"/>
              </a:rPr>
              <a:t></a:t>
            </a:r>
            <a:r>
              <a:rPr sz="1500" spc="15" dirty="0">
                <a:solidFill>
                  <a:srgbClr val="4962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Example:</a:t>
            </a:r>
            <a:endParaRPr sz="2800" dirty="0">
              <a:latin typeface="Arial Narrow"/>
              <a:cs typeface="Arial Narrow"/>
            </a:endParaRPr>
          </a:p>
          <a:p>
            <a:pPr marL="287020" indent="-274320">
              <a:lnSpc>
                <a:spcPct val="100000"/>
              </a:lnSpc>
              <a:spcBef>
                <a:spcPts val="211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Stopping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listener:</a:t>
            </a:r>
            <a:endParaRPr sz="2800" dirty="0">
              <a:latin typeface="Arial Narrow"/>
              <a:cs typeface="Arial Narrow"/>
            </a:endParaRPr>
          </a:p>
          <a:p>
            <a:pPr marL="542925">
              <a:lnSpc>
                <a:spcPct val="100000"/>
              </a:lnSpc>
              <a:spcBef>
                <a:spcPts val="2115"/>
              </a:spcBef>
              <a:tabLst>
                <a:tab pos="1052195" algn="l"/>
              </a:tabLst>
            </a:pPr>
            <a:r>
              <a:rPr sz="2100" spc="25" dirty="0">
                <a:solidFill>
                  <a:srgbClr val="496200"/>
                </a:solidFill>
                <a:latin typeface="Wingdings 2"/>
                <a:cs typeface="Wingdings 2"/>
              </a:rPr>
              <a:t></a:t>
            </a:r>
            <a:r>
              <a:rPr sz="2100" spc="25" dirty="0">
                <a:solidFill>
                  <a:srgbClr val="4962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Example: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279" y="4546091"/>
            <a:ext cx="46374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0"/>
              </a:spcBef>
              <a:buClr>
                <a:srgbClr val="496200"/>
              </a:buClr>
              <a:buSzPct val="78571"/>
              <a:buFont typeface="Wingdings"/>
              <a:buChar char=""/>
              <a:tabLst>
                <a:tab pos="287020" algn="l"/>
              </a:tabLst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Checking</a:t>
            </a:r>
            <a:r>
              <a:rPr sz="28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status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28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listener: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7631" y="5241035"/>
            <a:ext cx="1831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2100" spc="25" dirty="0">
                <a:solidFill>
                  <a:srgbClr val="496200"/>
                </a:solidFill>
                <a:latin typeface="Wingdings 2"/>
                <a:cs typeface="Wingdings 2"/>
              </a:rPr>
              <a:t></a:t>
            </a:r>
            <a:r>
              <a:rPr sz="2100" spc="25" dirty="0">
                <a:solidFill>
                  <a:srgbClr val="496200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Example: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45077" y="1917573"/>
            <a:ext cx="4343400" cy="478155"/>
          </a:xfrm>
          <a:prstGeom prst="rect">
            <a:avLst/>
          </a:prstGeom>
          <a:solidFill>
            <a:srgbClr val="FFEBD2"/>
          </a:solidFill>
          <a:ln w="25146">
            <a:solidFill>
              <a:srgbClr val="001F5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0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10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START </a:t>
            </a:r>
            <a:r>
              <a:rPr sz="2000" b="1" i="1" spc="-5" dirty="0">
                <a:latin typeface="Courier New"/>
                <a:cs typeface="Courier New"/>
              </a:rPr>
              <a:t>listener_name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45077" y="3357753"/>
            <a:ext cx="4343400" cy="478155"/>
          </a:xfrm>
          <a:prstGeom prst="rect">
            <a:avLst/>
          </a:prstGeom>
          <a:solidFill>
            <a:srgbClr val="FFEBD2"/>
          </a:solidFill>
          <a:ln w="25146">
            <a:solidFill>
              <a:srgbClr val="001F5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0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10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STOP</a:t>
            </a:r>
            <a:r>
              <a:rPr sz="2000" b="1" spc="-10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2000" b="1" i="1" spc="-5" dirty="0">
                <a:latin typeface="Courier New"/>
                <a:cs typeface="Courier New"/>
              </a:rPr>
              <a:t>listener_name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3628" y="4581525"/>
            <a:ext cx="2998470" cy="478155"/>
          </a:xfrm>
          <a:prstGeom prst="rect">
            <a:avLst/>
          </a:prstGeom>
          <a:solidFill>
            <a:srgbClr val="FFEBD2"/>
          </a:solidFill>
          <a:ln w="25146">
            <a:solidFill>
              <a:srgbClr val="001F5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0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40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STATUS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8698" y="2637663"/>
            <a:ext cx="4343400" cy="459105"/>
          </a:xfrm>
          <a:prstGeom prst="rect">
            <a:avLst/>
          </a:prstGeom>
          <a:solidFill>
            <a:srgbClr val="D9D9D9"/>
          </a:solidFill>
          <a:ln w="25146">
            <a:solidFill>
              <a:srgbClr val="001F5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70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15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START</a:t>
            </a:r>
            <a:r>
              <a:rPr sz="20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LISTENER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5077" y="4005453"/>
            <a:ext cx="4343400" cy="459105"/>
          </a:xfrm>
          <a:prstGeom prst="rect">
            <a:avLst/>
          </a:prstGeom>
          <a:solidFill>
            <a:srgbClr val="D9D9D9"/>
          </a:solidFill>
          <a:ln w="25146">
            <a:solidFill>
              <a:srgbClr val="001F5F"/>
            </a:solidFill>
          </a:ln>
        </p:spPr>
        <p:txBody>
          <a:bodyPr vert="horz" wrap="square" lIns="0" tIns="723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570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20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STOP</a:t>
            </a:r>
            <a:r>
              <a:rPr sz="20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LISTENER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055998" y="5288915"/>
            <a:ext cx="4368800" cy="484505"/>
            <a:chOff x="4055998" y="5288915"/>
            <a:chExt cx="4368800" cy="484505"/>
          </a:xfrm>
        </p:grpSpPr>
        <p:sp>
          <p:nvSpPr>
            <p:cNvPr id="13" name="object 13"/>
            <p:cNvSpPr/>
            <p:nvPr/>
          </p:nvSpPr>
          <p:spPr>
            <a:xfrm>
              <a:off x="4068698" y="5301615"/>
              <a:ext cx="4343400" cy="459105"/>
            </a:xfrm>
            <a:custGeom>
              <a:avLst/>
              <a:gdLst/>
              <a:ahLst/>
              <a:cxnLst/>
              <a:rect l="l" t="t" r="r" b="b"/>
              <a:pathLst>
                <a:path w="4343400" h="459104">
                  <a:moveTo>
                    <a:pt x="4343400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4343400" y="458724"/>
                  </a:lnTo>
                  <a:lnTo>
                    <a:pt x="4343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68698" y="5301615"/>
              <a:ext cx="4343400" cy="459105"/>
            </a:xfrm>
            <a:custGeom>
              <a:avLst/>
              <a:gdLst/>
              <a:ahLst/>
              <a:cxnLst/>
              <a:rect l="l" t="t" r="r" b="b"/>
              <a:pathLst>
                <a:path w="4343400" h="459104">
                  <a:moveTo>
                    <a:pt x="0" y="0"/>
                  </a:moveTo>
                  <a:lnTo>
                    <a:pt x="4343400" y="0"/>
                  </a:lnTo>
                  <a:lnTo>
                    <a:pt x="4343400" y="458724"/>
                  </a:lnTo>
                  <a:lnTo>
                    <a:pt x="0" y="458724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147318" y="5361978"/>
            <a:ext cx="35318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0102"/>
                </a:solidFill>
                <a:latin typeface="Courier New"/>
                <a:cs typeface="Courier New"/>
              </a:rPr>
              <a:t>lsnrctl</a:t>
            </a:r>
            <a:r>
              <a:rPr sz="2000" b="1" spc="-15" dirty="0">
                <a:solidFill>
                  <a:srgbClr val="000102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001F5F"/>
                </a:solidFill>
                <a:latin typeface="Courier New"/>
                <a:cs typeface="Courier New"/>
              </a:rPr>
              <a:t>STATUS</a:t>
            </a:r>
            <a:r>
              <a:rPr sz="2000" b="1" spc="-15" dirty="0">
                <a:solidFill>
                  <a:srgbClr val="001F5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Courier New"/>
                <a:cs typeface="Courier New"/>
              </a:rPr>
              <a:t>LISTENER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88340" y="6560525"/>
            <a:ext cx="754380" cy="1835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</a:t>
            </a:r>
            <a:r>
              <a:rPr sz="1100" spc="-10" dirty="0">
                <a:solidFill>
                  <a:srgbClr val="361200"/>
                </a:solidFill>
                <a:latin typeface="Franklin Gothic Book"/>
                <a:cs typeface="Franklin Gothic Book"/>
              </a:rPr>
              <a:t>Simmon</a:t>
            </a:r>
            <a:r>
              <a:rPr sz="11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ds</a:t>
            </a:r>
            <a:endParaRPr sz="1100">
              <a:latin typeface="Franklin Gothic Book"/>
              <a:cs typeface="Franklin Gothic Book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9D1598C-71AA-4A9D-B6A7-C9C858CC1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4437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2017D-F035-4F1E-9BE2-18C75FFA6E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3" r="29166" b="14427"/>
          <a:stretch/>
        </p:blipFill>
        <p:spPr>
          <a:xfrm>
            <a:off x="533400" y="838200"/>
            <a:ext cx="816102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16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37502"/>
            <a:ext cx="60286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solidFill>
                  <a:srgbClr val="93C500"/>
                </a:solidFill>
              </a:rPr>
              <a:t>Interacting</a:t>
            </a:r>
            <a:r>
              <a:rPr sz="4000" spc="-4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with</a:t>
            </a:r>
            <a:r>
              <a:rPr sz="4000" spc="-40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a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Database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93065" marR="5080" indent="-381000">
              <a:lnSpc>
                <a:spcPts val="2880"/>
              </a:lnSpc>
              <a:spcBef>
                <a:spcPts val="795"/>
              </a:spcBef>
              <a:buClr>
                <a:srgbClr val="FF0000"/>
              </a:buClr>
              <a:buSzPct val="80000"/>
              <a:buAutoNum type="arabicPeriod"/>
              <a:tabLst>
                <a:tab pos="393065" algn="l"/>
                <a:tab pos="393700" algn="l"/>
              </a:tabLst>
            </a:pPr>
            <a:r>
              <a:rPr dirty="0"/>
              <a:t>An </a:t>
            </a:r>
            <a:r>
              <a:rPr spc="-5" dirty="0"/>
              <a:t>instance has started on </a:t>
            </a:r>
            <a:r>
              <a:rPr dirty="0"/>
              <a:t>a </a:t>
            </a:r>
            <a:r>
              <a:rPr spc="-5" dirty="0"/>
              <a:t>machine where </a:t>
            </a:r>
            <a:r>
              <a:rPr dirty="0"/>
              <a:t> </a:t>
            </a:r>
            <a:r>
              <a:rPr spc="-5" dirty="0"/>
              <a:t>Oracle Database is installed often called the host </a:t>
            </a:r>
            <a:r>
              <a:rPr spc="-670" dirty="0"/>
              <a:t> </a:t>
            </a:r>
            <a:r>
              <a:rPr spc="-5" dirty="0"/>
              <a:t>or</a:t>
            </a:r>
            <a:r>
              <a:rPr dirty="0"/>
              <a:t> </a:t>
            </a:r>
            <a:r>
              <a:rPr spc="-5" dirty="0"/>
              <a:t>database</a:t>
            </a:r>
            <a:r>
              <a:rPr spc="-20" dirty="0"/>
              <a:t> </a:t>
            </a:r>
            <a:r>
              <a:rPr spc="-25" dirty="0"/>
              <a:t>server.</a:t>
            </a:r>
            <a:r>
              <a:rPr spc="-5" dirty="0"/>
              <a:t> The</a:t>
            </a:r>
            <a:r>
              <a:rPr spc="-10" dirty="0"/>
              <a:t> </a:t>
            </a:r>
            <a:r>
              <a:rPr spc="-5" dirty="0"/>
              <a:t>server</a:t>
            </a:r>
            <a:r>
              <a:rPr spc="-10" dirty="0"/>
              <a:t> </a:t>
            </a:r>
            <a:r>
              <a:rPr spc="-5" dirty="0"/>
              <a:t>also</a:t>
            </a:r>
            <a:r>
              <a:rPr spc="-10" dirty="0"/>
              <a:t> </a:t>
            </a:r>
            <a:r>
              <a:rPr spc="-5" dirty="0"/>
              <a:t>runs</a:t>
            </a:r>
            <a:r>
              <a:rPr dirty="0"/>
              <a:t> a </a:t>
            </a:r>
            <a:r>
              <a:rPr spc="5" dirty="0"/>
              <a:t> </a:t>
            </a:r>
            <a:r>
              <a:rPr spc="-5" dirty="0"/>
              <a:t>listener</a:t>
            </a:r>
            <a:r>
              <a:rPr dirty="0"/>
              <a:t> </a:t>
            </a:r>
            <a:r>
              <a:rPr spc="-5" dirty="0"/>
              <a:t>that</a:t>
            </a:r>
            <a:r>
              <a:rPr spc="5" dirty="0"/>
              <a:t> </a:t>
            </a:r>
            <a:r>
              <a:rPr spc="-5" dirty="0"/>
              <a:t>has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appropriate</a:t>
            </a:r>
            <a:r>
              <a:rPr spc="5" dirty="0"/>
              <a:t> </a:t>
            </a:r>
            <a:r>
              <a:rPr spc="-5" dirty="0"/>
              <a:t>Oracle</a:t>
            </a:r>
            <a:r>
              <a:rPr spc="-10" dirty="0"/>
              <a:t> </a:t>
            </a:r>
            <a:r>
              <a:rPr dirty="0"/>
              <a:t>Net </a:t>
            </a:r>
            <a:r>
              <a:rPr spc="5" dirty="0"/>
              <a:t> </a:t>
            </a:r>
            <a:r>
              <a:rPr spc="-5" dirty="0"/>
              <a:t>Services</a:t>
            </a:r>
            <a:r>
              <a:rPr spc="-20" dirty="0"/>
              <a:t> </a:t>
            </a:r>
            <a:r>
              <a:rPr spc="-25" dirty="0"/>
              <a:t>handler.</a:t>
            </a:r>
          </a:p>
          <a:p>
            <a:pPr marL="393065" marR="658495" indent="-381000">
              <a:lnSpc>
                <a:spcPts val="2880"/>
              </a:lnSpc>
              <a:spcBef>
                <a:spcPts val="720"/>
              </a:spcBef>
              <a:buClr>
                <a:srgbClr val="FF0000"/>
              </a:buClr>
              <a:buSzPct val="80000"/>
              <a:buAutoNum type="arabicPeriod"/>
              <a:tabLst>
                <a:tab pos="393065" algn="l"/>
                <a:tab pos="393700" algn="l"/>
              </a:tabLst>
            </a:pPr>
            <a:r>
              <a:rPr dirty="0"/>
              <a:t>A</a:t>
            </a:r>
            <a:r>
              <a:rPr spc="-95" dirty="0"/>
              <a:t> </a:t>
            </a:r>
            <a:r>
              <a:rPr spc="-5" dirty="0"/>
              <a:t>user</a:t>
            </a:r>
            <a:r>
              <a:rPr spc="-15" dirty="0"/>
              <a:t> </a:t>
            </a:r>
            <a:r>
              <a:rPr spc="-5" dirty="0"/>
              <a:t>starts</a:t>
            </a:r>
            <a:r>
              <a:rPr dirty="0"/>
              <a:t> </a:t>
            </a:r>
            <a:r>
              <a:rPr spc="-5" dirty="0"/>
              <a:t>an</a:t>
            </a:r>
            <a:r>
              <a:rPr spc="-15" dirty="0"/>
              <a:t> </a:t>
            </a:r>
            <a:r>
              <a:rPr spc="-5" dirty="0"/>
              <a:t>application spawning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>
                <a:solidFill>
                  <a:srgbClr val="6E9400"/>
                </a:solidFill>
              </a:rPr>
              <a:t>user </a:t>
            </a:r>
            <a:r>
              <a:rPr spc="-670" dirty="0">
                <a:solidFill>
                  <a:srgbClr val="6E9400"/>
                </a:solidFill>
              </a:rPr>
              <a:t> </a:t>
            </a:r>
            <a:r>
              <a:rPr spc="-5" dirty="0">
                <a:solidFill>
                  <a:srgbClr val="6E9400"/>
                </a:solidFill>
              </a:rPr>
              <a:t>process</a:t>
            </a:r>
            <a:r>
              <a:rPr spc="-5" dirty="0"/>
              <a:t>,</a:t>
            </a:r>
            <a:r>
              <a:rPr spc="-15" dirty="0"/>
              <a:t> </a:t>
            </a:r>
            <a:r>
              <a:rPr spc="-5" dirty="0"/>
              <a:t>which</a:t>
            </a:r>
            <a:r>
              <a:rPr spc="-10" dirty="0"/>
              <a:t> </a:t>
            </a:r>
            <a:r>
              <a:rPr spc="-5" dirty="0"/>
              <a:t>attempts</a:t>
            </a:r>
            <a:r>
              <a:rPr spc="5" dirty="0"/>
              <a:t> </a:t>
            </a:r>
            <a:r>
              <a:rPr spc="-5" dirty="0"/>
              <a:t>to</a:t>
            </a:r>
            <a:r>
              <a:rPr dirty="0"/>
              <a:t> </a:t>
            </a:r>
            <a:r>
              <a:rPr spc="-5" dirty="0"/>
              <a:t>establish </a:t>
            </a:r>
            <a:r>
              <a:rPr dirty="0"/>
              <a:t>a </a:t>
            </a:r>
            <a:r>
              <a:rPr spc="5" dirty="0"/>
              <a:t> </a:t>
            </a:r>
            <a:r>
              <a:rPr spc="-5" dirty="0"/>
              <a:t>connection</a:t>
            </a:r>
            <a:r>
              <a:rPr spc="-10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25" dirty="0"/>
              <a:t>server.</a:t>
            </a:r>
          </a:p>
          <a:p>
            <a:pPr marL="393700" marR="42545" indent="-381000">
              <a:lnSpc>
                <a:spcPct val="80000"/>
              </a:lnSpc>
              <a:spcBef>
                <a:spcPts val="745"/>
              </a:spcBef>
              <a:buClr>
                <a:srgbClr val="FF0000"/>
              </a:buClr>
              <a:buSzPct val="80000"/>
              <a:buAutoNum type="arabicPeriod"/>
              <a:tabLst>
                <a:tab pos="393065" algn="l"/>
                <a:tab pos="393700" algn="l"/>
              </a:tabLst>
            </a:pPr>
            <a:r>
              <a:rPr spc="-5" dirty="0"/>
              <a:t>The listener</a:t>
            </a:r>
            <a:r>
              <a:rPr dirty="0"/>
              <a:t> </a:t>
            </a:r>
            <a:r>
              <a:rPr spc="-5" dirty="0"/>
              <a:t>detects the</a:t>
            </a:r>
            <a:r>
              <a:rPr dirty="0"/>
              <a:t> </a:t>
            </a:r>
            <a:r>
              <a:rPr spc="-5" dirty="0"/>
              <a:t>connection</a:t>
            </a:r>
            <a:r>
              <a:rPr spc="-10" dirty="0"/>
              <a:t> </a:t>
            </a:r>
            <a:r>
              <a:rPr spc="-5" dirty="0"/>
              <a:t>request from </a:t>
            </a:r>
            <a:r>
              <a:rPr spc="-670" dirty="0"/>
              <a:t> </a:t>
            </a:r>
            <a:r>
              <a:rPr spc="-5" dirty="0"/>
              <a:t>the application and creates </a:t>
            </a:r>
            <a:r>
              <a:rPr dirty="0"/>
              <a:t>a </a:t>
            </a:r>
            <a:r>
              <a:rPr spc="-5" dirty="0"/>
              <a:t>dedicated </a:t>
            </a:r>
            <a:r>
              <a:rPr spc="-5" dirty="0">
                <a:solidFill>
                  <a:srgbClr val="006FC0"/>
                </a:solidFill>
              </a:rPr>
              <a:t>server </a:t>
            </a:r>
            <a:r>
              <a:rPr dirty="0">
                <a:solidFill>
                  <a:srgbClr val="006FC0"/>
                </a:solidFill>
              </a:rPr>
              <a:t> </a:t>
            </a:r>
            <a:r>
              <a:rPr spc="-5" dirty="0">
                <a:solidFill>
                  <a:srgbClr val="006FC0"/>
                </a:solidFill>
              </a:rPr>
              <a:t>process</a:t>
            </a:r>
            <a:r>
              <a:rPr spc="-20" dirty="0">
                <a:solidFill>
                  <a:srgbClr val="006FC0"/>
                </a:solidFill>
              </a:rPr>
              <a:t> </a:t>
            </a:r>
            <a:r>
              <a:rPr spc="-5" dirty="0"/>
              <a:t>on</a:t>
            </a:r>
            <a:r>
              <a:rPr dirty="0"/>
              <a:t> </a:t>
            </a:r>
            <a:r>
              <a:rPr spc="-5" dirty="0"/>
              <a:t>behalf</a:t>
            </a:r>
            <a:r>
              <a:rPr dirty="0"/>
              <a:t> </a:t>
            </a:r>
            <a:r>
              <a:rPr spc="-5" dirty="0"/>
              <a:t>of</a:t>
            </a:r>
            <a:r>
              <a:rPr dirty="0"/>
              <a:t> </a:t>
            </a:r>
            <a:r>
              <a:rPr spc="-5" dirty="0"/>
              <a:t>the</a:t>
            </a:r>
            <a:r>
              <a:rPr spc="5" dirty="0"/>
              <a:t> </a:t>
            </a:r>
            <a:r>
              <a:rPr spc="-5" dirty="0"/>
              <a:t>user process.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7100" y="5374640"/>
            <a:ext cx="6948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3065" algn="l"/>
              </a:tabLst>
            </a:pPr>
            <a:r>
              <a:rPr sz="2400" b="1" dirty="0">
                <a:solidFill>
                  <a:srgbClr val="FF0000"/>
                </a:solidFill>
                <a:latin typeface="Arial Narrow"/>
                <a:cs typeface="Arial Narrow"/>
              </a:rPr>
              <a:t>4.	</a:t>
            </a:r>
            <a:r>
              <a:rPr sz="3000" b="1" dirty="0">
                <a:solidFill>
                  <a:srgbClr val="6E9400"/>
                </a:solidFill>
                <a:latin typeface="Arial Narrow"/>
                <a:cs typeface="Arial Narrow"/>
              </a:rPr>
              <a:t>User</a:t>
            </a:r>
            <a:r>
              <a:rPr sz="3000" b="1" spc="-20" dirty="0">
                <a:solidFill>
                  <a:srgbClr val="6E94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6E9400"/>
                </a:solidFill>
                <a:latin typeface="Arial Narrow"/>
                <a:cs typeface="Arial Narrow"/>
              </a:rPr>
              <a:t>process</a:t>
            </a:r>
            <a:r>
              <a:rPr sz="3000" b="1" spc="-30" dirty="0">
                <a:solidFill>
                  <a:srgbClr val="6E94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communicates</a:t>
            </a:r>
            <a:r>
              <a:rPr sz="30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with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0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Arial Narrow"/>
                <a:cs typeface="Arial Narrow"/>
              </a:rPr>
              <a:t>server</a:t>
            </a:r>
            <a:endParaRPr sz="30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8100" y="5740400"/>
            <a:ext cx="1309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006FC0"/>
                </a:solidFill>
                <a:latin typeface="Arial Narrow"/>
                <a:cs typeface="Arial Narrow"/>
              </a:rPr>
              <a:t>process.</a:t>
            </a:r>
            <a:endParaRPr sz="3000">
              <a:latin typeface="Arial Narrow"/>
              <a:cs typeface="Arial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36340" y="5574283"/>
            <a:ext cx="10820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60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r>
              <a:rPr sz="6000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6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688340" y="6560525"/>
            <a:ext cx="754380" cy="1835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</a:t>
            </a:r>
            <a:r>
              <a:rPr sz="1100" spc="-10" dirty="0">
                <a:solidFill>
                  <a:srgbClr val="361200"/>
                </a:solidFill>
                <a:latin typeface="Franklin Gothic Book"/>
                <a:cs typeface="Franklin Gothic Book"/>
              </a:rPr>
              <a:t>Simmon</a:t>
            </a:r>
            <a:r>
              <a:rPr sz="11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ds</a:t>
            </a:r>
            <a:endParaRPr sz="1100">
              <a:latin typeface="Franklin Gothic Book"/>
              <a:cs typeface="Franklin Gothic Book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8FD2057-CFB4-44FD-830D-6053D9E74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3146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212090"/>
            <a:ext cx="22631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Objectives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95415" y="1159922"/>
            <a:ext cx="7826375" cy="455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443230" indent="-274320">
              <a:lnSpc>
                <a:spcPct val="100000"/>
              </a:lnSpc>
              <a:spcBef>
                <a:spcPts val="100"/>
              </a:spcBef>
            </a:pPr>
            <a:r>
              <a:rPr sz="2650" spc="-7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0" dirty="0">
                <a:solidFill>
                  <a:srgbClr val="361200"/>
                </a:solidFill>
                <a:latin typeface="Arial Narrow"/>
                <a:cs typeface="Arial Narrow"/>
              </a:rPr>
              <a:t>To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learn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how to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 and stop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 </a:t>
            </a:r>
            <a:r>
              <a:rPr sz="3300" b="1" spc="-74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components</a:t>
            </a:r>
            <a:endParaRPr sz="3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50" spc="-7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3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stages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33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startup</a:t>
            </a:r>
            <a:endParaRPr sz="3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650" spc="-7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shutdown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options</a:t>
            </a:r>
            <a:endParaRPr sz="3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650" spc="-7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3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33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endParaRPr sz="3300" dirty="0">
              <a:latin typeface="Arial Narrow"/>
              <a:cs typeface="Arial Narrow"/>
            </a:endParaRPr>
          </a:p>
          <a:p>
            <a:pPr marL="287020" marR="901700" indent="-274955">
              <a:lnSpc>
                <a:spcPct val="100000"/>
              </a:lnSpc>
              <a:spcBef>
                <a:spcPts val="790"/>
              </a:spcBef>
            </a:pPr>
            <a:r>
              <a:rPr sz="2650" spc="-7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learn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how</a:t>
            </a:r>
            <a:r>
              <a:rPr sz="33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change</a:t>
            </a:r>
            <a:r>
              <a:rPr sz="33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33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3300" b="1" spc="-74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initialisation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endParaRPr sz="3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2650" spc="-7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3300" b="1" spc="-7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3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discuss</a:t>
            </a:r>
            <a:r>
              <a:rPr sz="33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3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3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</a:t>
            </a:r>
            <a:endParaRPr sz="3300" dirty="0">
              <a:latin typeface="Arial Narrow"/>
              <a:cs typeface="Arial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808788" y="6557173"/>
            <a:ext cx="16573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3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D13FC30-2912-4E03-B1E0-7A0F0E2A5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654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927" y="212090"/>
            <a:ext cx="22186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93C500"/>
                </a:solidFill>
              </a:rPr>
              <a:t>Essentials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885680" y="1015238"/>
            <a:ext cx="7534909" cy="394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6240" indent="-384175">
              <a:lnSpc>
                <a:spcPts val="4060"/>
              </a:lnSpc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2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2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initialization</a:t>
            </a:r>
            <a:r>
              <a:rPr sz="32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endParaRPr sz="3200">
              <a:latin typeface="Arial Narrow"/>
              <a:cs typeface="Arial Narrow"/>
            </a:endParaRPr>
          </a:p>
          <a:p>
            <a:pPr marL="286385" marR="1080135" indent="-274320">
              <a:lnSpc>
                <a:spcPts val="3840"/>
              </a:lnSpc>
              <a:spcBef>
                <a:spcPts val="770"/>
              </a:spcBef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Learn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how</a:t>
            </a:r>
            <a:r>
              <a:rPr sz="32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to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change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 the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values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32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the </a:t>
            </a:r>
            <a:r>
              <a:rPr sz="3200" b="1" spc="-7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initialisation</a:t>
            </a:r>
            <a:r>
              <a:rPr sz="3200" b="1" spc="-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parameters</a:t>
            </a:r>
            <a:endParaRPr sz="3200">
              <a:latin typeface="Arial Narrow"/>
              <a:cs typeface="Arial Narrow"/>
            </a:endParaRPr>
          </a:p>
          <a:p>
            <a:pPr marL="396240" indent="-384175">
              <a:lnSpc>
                <a:spcPts val="4605"/>
              </a:lnSpc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stop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32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components</a:t>
            </a:r>
            <a:endParaRPr sz="3200">
              <a:latin typeface="Arial Narrow"/>
              <a:cs typeface="Arial Narrow"/>
            </a:endParaRPr>
          </a:p>
          <a:p>
            <a:pPr marL="396240" indent="-384175">
              <a:lnSpc>
                <a:spcPts val="4610"/>
              </a:lnSpc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the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stages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32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startup</a:t>
            </a:r>
            <a:endParaRPr sz="3200">
              <a:latin typeface="Arial Narrow"/>
              <a:cs typeface="Arial Narrow"/>
            </a:endParaRPr>
          </a:p>
          <a:p>
            <a:pPr marL="396240" indent="-384175">
              <a:lnSpc>
                <a:spcPts val="4610"/>
              </a:lnSpc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Describe</a:t>
            </a:r>
            <a:r>
              <a:rPr sz="3200" b="1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2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shutdown</a:t>
            </a:r>
            <a:r>
              <a:rPr sz="3200" b="1" spc="-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options</a:t>
            </a:r>
            <a:endParaRPr sz="3200">
              <a:latin typeface="Arial Narrow"/>
              <a:cs typeface="Arial Narrow"/>
            </a:endParaRPr>
          </a:p>
          <a:p>
            <a:pPr marL="396240" indent="-384175">
              <a:lnSpc>
                <a:spcPts val="4615"/>
              </a:lnSpc>
              <a:buClr>
                <a:srgbClr val="496200"/>
              </a:buClr>
              <a:buSzPct val="117187"/>
              <a:buFont typeface="Wingdings"/>
              <a:buChar char=""/>
              <a:tabLst>
                <a:tab pos="396875" algn="l"/>
              </a:tabLst>
            </a:pP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Discuss</a:t>
            </a:r>
            <a:r>
              <a:rPr sz="32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32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3200" b="1" spc="-5" dirty="0">
                <a:solidFill>
                  <a:srgbClr val="361200"/>
                </a:solidFill>
                <a:latin typeface="Arial Narrow"/>
                <a:cs typeface="Arial Narrow"/>
              </a:rPr>
              <a:t>listener</a:t>
            </a:r>
            <a:endParaRPr sz="32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51" y="6524073"/>
            <a:ext cx="690880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solidFill>
                  <a:srgbClr val="361200"/>
                </a:solidFill>
                <a:latin typeface="Franklin Gothic Book"/>
                <a:cs typeface="Franklin Gothic Book"/>
              </a:rPr>
              <a:t>T.Simmonds</a:t>
            </a:r>
            <a:endParaRPr sz="1000">
              <a:latin typeface="Franklin Gothic Book"/>
              <a:cs typeface="Franklin Gothic Book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74607" y="6514338"/>
            <a:ext cx="435100" cy="32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93040" y="6544448"/>
            <a:ext cx="191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93C500"/>
                </a:solidFill>
                <a:latin typeface="Franklin Gothic Book"/>
                <a:cs typeface="Franklin Gothic Book"/>
              </a:rPr>
              <a:t>27</a:t>
            </a:r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A5735D9-A47A-4DD6-AC71-70D80114A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54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9156700" cy="6864350"/>
            <a:chOff x="-6350" y="0"/>
            <a:chExt cx="9156700" cy="6864350"/>
          </a:xfrm>
        </p:grpSpPr>
        <p:pic>
          <p:nvPicPr>
            <p:cNvPr id="3" name="object 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91440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9144000" y="6858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350" y="210024"/>
              <a:ext cx="9156700" cy="6654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8" y="21335"/>
              <a:ext cx="8295893" cy="67581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990" y="16002"/>
              <a:ext cx="8212073" cy="1744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3000" y="403110"/>
              <a:ext cx="3509009" cy="853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5053" y="259092"/>
              <a:ext cx="3509009" cy="853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8780">
              <a:lnSpc>
                <a:spcPct val="100000"/>
              </a:lnSpc>
              <a:spcBef>
                <a:spcPts val="100"/>
              </a:spcBef>
            </a:pPr>
            <a:r>
              <a:rPr dirty="0"/>
              <a:t>Managing</a:t>
            </a:r>
            <a:r>
              <a:rPr spc="-35" dirty="0"/>
              <a:t> </a:t>
            </a:r>
            <a:r>
              <a:rPr dirty="0"/>
              <a:t>Database</a:t>
            </a:r>
            <a:r>
              <a:rPr spc="-25" dirty="0"/>
              <a:t> </a:t>
            </a:r>
            <a:r>
              <a:rPr dirty="0"/>
              <a:t>Instance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145874" y="3439137"/>
            <a:ext cx="123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Part</a:t>
            </a:r>
            <a:r>
              <a:rPr sz="3600" spc="-8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 </a:t>
            </a:r>
            <a:r>
              <a:rPr sz="3600" dirty="0">
                <a:solidFill>
                  <a:srgbClr val="74A410"/>
                </a:solidFill>
                <a:latin typeface="Franklin Gothic Medium"/>
                <a:cs typeface="Franklin Gothic Medium"/>
              </a:rPr>
              <a:t>1</a:t>
            </a:r>
            <a:endParaRPr sz="3600">
              <a:latin typeface="Franklin Gothic Medium"/>
              <a:cs typeface="Franklin Gothic Medium"/>
            </a:endParaRPr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190494" y="4508753"/>
            <a:ext cx="2353055" cy="201625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0CB741D-1DB7-4E2F-B23A-C1F1C12BF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60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679" y="215935"/>
            <a:ext cx="2408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93C500"/>
                </a:solidFill>
              </a:rPr>
              <a:t>Terminology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392" y="862111"/>
            <a:ext cx="698309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0"/>
              </a:spcBef>
            </a:pPr>
            <a:r>
              <a:rPr sz="2200" spc="3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35" dirty="0">
                <a:solidFill>
                  <a:srgbClr val="8F5201"/>
                </a:solidFill>
                <a:latin typeface="Arial Narrow"/>
                <a:cs typeface="Arial Narrow"/>
              </a:rPr>
              <a:t>Host</a:t>
            </a:r>
            <a:r>
              <a:rPr sz="2800" b="1" spc="-10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8F5201"/>
                </a:solidFill>
                <a:latin typeface="Arial Narrow"/>
                <a:cs typeface="Arial Narrow"/>
              </a:rPr>
              <a:t>(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sometimes</a:t>
            </a:r>
            <a:r>
              <a:rPr sz="2400" b="1" spc="30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called</a:t>
            </a:r>
            <a:r>
              <a:rPr sz="2400" b="1" spc="30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8F5201"/>
                </a:solidFill>
                <a:latin typeface="Arial Narrow"/>
                <a:cs typeface="Arial Narrow"/>
              </a:rPr>
              <a:t>server</a:t>
            </a:r>
            <a:r>
              <a:rPr sz="2800" b="1" spc="-5" dirty="0">
                <a:solidFill>
                  <a:srgbClr val="8F5201"/>
                </a:solidFill>
                <a:latin typeface="Arial Narrow"/>
                <a:cs typeface="Arial Narrow"/>
              </a:rPr>
              <a:t>)-</a:t>
            </a:r>
            <a:r>
              <a:rPr sz="2800" b="1" spc="15" dirty="0">
                <a:solidFill>
                  <a:srgbClr val="8F5201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machine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where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software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installed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running.</a:t>
            </a:r>
            <a:endParaRPr sz="2800">
              <a:latin typeface="Arial Narrow"/>
              <a:cs typeface="Arial Narrow"/>
            </a:endParaRPr>
          </a:p>
          <a:p>
            <a:pPr marL="286385" marR="1106170" indent="-274320">
              <a:lnSpc>
                <a:spcPct val="100000"/>
              </a:lnSpc>
              <a:spcBef>
                <a:spcPts val="675"/>
              </a:spcBef>
            </a:pPr>
            <a:r>
              <a:rPr sz="2200" spc="15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15" dirty="0">
                <a:solidFill>
                  <a:srgbClr val="D67B01"/>
                </a:solidFill>
                <a:latin typeface="Arial Narrow"/>
                <a:cs typeface="Arial Narrow"/>
              </a:rPr>
              <a:t>Database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-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is the storage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on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disk </a:t>
            </a:r>
            <a:r>
              <a:rPr sz="2800" b="1" spc="-6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(data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files,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etc.)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9392" y="2739680"/>
            <a:ext cx="56076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20" dirty="0">
                <a:solidFill>
                  <a:srgbClr val="496200"/>
                </a:solidFill>
                <a:latin typeface="Wingdings 2"/>
                <a:cs typeface="Wingdings 2"/>
              </a:rPr>
              <a:t></a:t>
            </a:r>
            <a:r>
              <a:rPr sz="2800" b="1" spc="20" dirty="0">
                <a:solidFill>
                  <a:srgbClr val="AD77D6"/>
                </a:solidFill>
                <a:latin typeface="Arial Narrow"/>
                <a:cs typeface="Arial Narrow"/>
              </a:rPr>
              <a:t>Instance</a:t>
            </a:r>
            <a:r>
              <a:rPr sz="2800" b="1" spc="-30" dirty="0">
                <a:solidFill>
                  <a:srgbClr val="AD77D6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-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 is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a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combination</a:t>
            </a:r>
            <a:r>
              <a:rPr sz="2800" b="1" spc="-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dirty="0">
                <a:solidFill>
                  <a:srgbClr val="361200"/>
                </a:solidFill>
                <a:latin typeface="Arial Narrow"/>
                <a:cs typeface="Arial Narrow"/>
              </a:rPr>
              <a:t>of</a:t>
            </a:r>
            <a:r>
              <a:rPr sz="2800" b="1" spc="-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memory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3712" y="3079571"/>
            <a:ext cx="7639050" cy="178435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structure</a:t>
            </a:r>
            <a:r>
              <a:rPr sz="2800" b="1" spc="-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and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800" b="1" spc="-5" dirty="0">
                <a:solidFill>
                  <a:srgbClr val="361200"/>
                </a:solidFill>
                <a:latin typeface="Arial Narrow"/>
                <a:cs typeface="Arial Narrow"/>
              </a:rPr>
              <a:t>process</a:t>
            </a:r>
            <a:r>
              <a:rPr sz="2800" b="1" spc="-10" dirty="0">
                <a:solidFill>
                  <a:srgbClr val="361200"/>
                </a:solidFill>
                <a:latin typeface="Arial Narrow"/>
                <a:cs typeface="Arial Narrow"/>
              </a:rPr>
              <a:t> structure.</a:t>
            </a:r>
            <a:endParaRPr sz="2800">
              <a:latin typeface="Arial Narrow"/>
              <a:cs typeface="Arial Narrow"/>
            </a:endParaRPr>
          </a:p>
          <a:p>
            <a:pPr marL="309880" indent="-274320">
              <a:lnSpc>
                <a:spcPct val="100000"/>
              </a:lnSpc>
              <a:spcBef>
                <a:spcPts val="58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309880" algn="l"/>
              </a:tabLst>
            </a:pPr>
            <a:r>
              <a:rPr sz="2400" b="1" spc="-50" dirty="0">
                <a:solidFill>
                  <a:srgbClr val="361200"/>
                </a:solidFill>
                <a:latin typeface="Arial Narrow"/>
                <a:cs typeface="Arial Narrow"/>
              </a:rPr>
              <a:t>You</a:t>
            </a:r>
            <a:r>
              <a:rPr sz="2400" b="1" spc="-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have</a:t>
            </a:r>
            <a:r>
              <a:rPr sz="2400" b="1" spc="1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 more databases</a:t>
            </a:r>
            <a:r>
              <a:rPr sz="2400" b="1" spc="3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 </a:t>
            </a:r>
            <a:r>
              <a:rPr sz="2400" b="1" dirty="0">
                <a:solidFill>
                  <a:srgbClr val="361200"/>
                </a:solidFill>
                <a:latin typeface="Arial Narrow"/>
                <a:cs typeface="Arial Narrow"/>
              </a:rPr>
              <a:t>a </a:t>
            </a:r>
            <a:r>
              <a:rPr sz="2400" b="1" spc="-20" dirty="0">
                <a:solidFill>
                  <a:srgbClr val="361200"/>
                </a:solidFill>
                <a:latin typeface="Arial Narrow"/>
                <a:cs typeface="Arial Narrow"/>
              </a:rPr>
              <a:t>server.</a:t>
            </a:r>
            <a:endParaRPr sz="2400">
              <a:latin typeface="Arial Narrow"/>
              <a:cs typeface="Arial Narrow"/>
            </a:endParaRPr>
          </a:p>
          <a:p>
            <a:pPr marL="309880" marR="5080" indent="-274320">
              <a:lnSpc>
                <a:spcPct val="100000"/>
              </a:lnSpc>
              <a:spcBef>
                <a:spcPts val="575"/>
              </a:spcBef>
              <a:buClr>
                <a:srgbClr val="496200"/>
              </a:buClr>
              <a:buSzPct val="79166"/>
              <a:buFont typeface="Wingdings"/>
              <a:buChar char=""/>
              <a:tabLst>
                <a:tab pos="309880" algn="l"/>
              </a:tabLst>
            </a:pP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Each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can</a:t>
            </a:r>
            <a:r>
              <a:rPr sz="2400" b="1" spc="1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have</a:t>
            </a:r>
            <a:r>
              <a:rPr sz="2400" b="1" spc="20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one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or more instances</a:t>
            </a:r>
            <a:r>
              <a:rPr sz="2400" b="1" spc="2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opening</a:t>
            </a:r>
            <a:r>
              <a:rPr sz="2400" b="1" spc="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each </a:t>
            </a:r>
            <a:r>
              <a:rPr sz="2400" b="1" spc="-535" dirty="0">
                <a:solidFill>
                  <a:srgbClr val="361200"/>
                </a:solidFill>
                <a:latin typeface="Arial Narrow"/>
                <a:cs typeface="Arial Narrow"/>
              </a:rPr>
              <a:t> </a:t>
            </a:r>
            <a:r>
              <a:rPr sz="2400" b="1" spc="-5" dirty="0">
                <a:solidFill>
                  <a:srgbClr val="361200"/>
                </a:solidFill>
                <a:latin typeface="Arial Narrow"/>
                <a:cs typeface="Arial Narrow"/>
              </a:rPr>
              <a:t>database.</a:t>
            </a:r>
            <a:endParaRPr sz="2400">
              <a:latin typeface="Arial Narrow"/>
              <a:cs typeface="Arial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9525" y="552450"/>
            <a:ext cx="2750185" cy="6289675"/>
            <a:chOff x="6359525" y="552450"/>
            <a:chExt cx="2750185" cy="62896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4607" y="6514338"/>
              <a:ext cx="435100" cy="3276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4091" y="552450"/>
              <a:ext cx="866393" cy="12771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6041" y="1844802"/>
              <a:ext cx="936496" cy="93649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72225" y="2781680"/>
              <a:ext cx="1224915" cy="647700"/>
            </a:xfrm>
            <a:custGeom>
              <a:avLst/>
              <a:gdLst/>
              <a:ahLst/>
              <a:cxnLst/>
              <a:rect l="l" t="t" r="r" b="b"/>
              <a:pathLst>
                <a:path w="1224915" h="647700">
                  <a:moveTo>
                    <a:pt x="1062609" y="0"/>
                  </a:moveTo>
                  <a:lnTo>
                    <a:pt x="161925" y="0"/>
                  </a:lnTo>
                  <a:lnTo>
                    <a:pt x="0" y="323850"/>
                  </a:lnTo>
                  <a:lnTo>
                    <a:pt x="161925" y="647700"/>
                  </a:lnTo>
                  <a:lnTo>
                    <a:pt x="1062609" y="647700"/>
                  </a:lnTo>
                  <a:lnTo>
                    <a:pt x="1224534" y="323850"/>
                  </a:lnTo>
                  <a:lnTo>
                    <a:pt x="1062609" y="0"/>
                  </a:lnTo>
                  <a:close/>
                </a:path>
              </a:pathLst>
            </a:custGeom>
            <a:solidFill>
              <a:srgbClr val="E6D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72225" y="2781680"/>
              <a:ext cx="1224915" cy="647700"/>
            </a:xfrm>
            <a:custGeom>
              <a:avLst/>
              <a:gdLst/>
              <a:ahLst/>
              <a:cxnLst/>
              <a:rect l="l" t="t" r="r" b="b"/>
              <a:pathLst>
                <a:path w="1224915" h="647700">
                  <a:moveTo>
                    <a:pt x="0" y="323850"/>
                  </a:moveTo>
                  <a:lnTo>
                    <a:pt x="161925" y="0"/>
                  </a:lnTo>
                  <a:lnTo>
                    <a:pt x="1062609" y="0"/>
                  </a:lnTo>
                  <a:lnTo>
                    <a:pt x="1224534" y="323850"/>
                  </a:lnTo>
                  <a:lnTo>
                    <a:pt x="1062609" y="647700"/>
                  </a:lnTo>
                  <a:lnTo>
                    <a:pt x="161925" y="647700"/>
                  </a:lnTo>
                  <a:lnTo>
                    <a:pt x="0" y="323850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606956" y="2858329"/>
            <a:ext cx="6724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In</a:t>
            </a:r>
            <a:r>
              <a:rPr sz="1400" dirty="0">
                <a:solidFill>
                  <a:srgbClr val="8F5201"/>
                </a:solidFill>
                <a:latin typeface="Franklin Gothic Book"/>
                <a:cs typeface="Franklin Gothic Book"/>
              </a:rPr>
              <a:t>st</a:t>
            </a:r>
            <a:r>
              <a:rPr sz="14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ance</a:t>
            </a:r>
            <a:endParaRPr sz="1400">
              <a:latin typeface="Franklin Gothic Book"/>
              <a:cs typeface="Franklin Gothic Boo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9922" y="4568825"/>
            <a:ext cx="4895850" cy="2100580"/>
            <a:chOff x="899922" y="4568825"/>
            <a:chExt cx="4895850" cy="21005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922" y="5073395"/>
              <a:ext cx="1082039" cy="15956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8138" y="5157216"/>
              <a:ext cx="791717" cy="79171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4054" y="5877305"/>
              <a:ext cx="791717" cy="79171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52291" y="4581525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1008126" y="0"/>
                  </a:moveTo>
                  <a:lnTo>
                    <a:pt x="144018" y="0"/>
                  </a:lnTo>
                  <a:lnTo>
                    <a:pt x="0" y="288036"/>
                  </a:lnTo>
                  <a:lnTo>
                    <a:pt x="144018" y="576072"/>
                  </a:lnTo>
                  <a:lnTo>
                    <a:pt x="1008126" y="576072"/>
                  </a:lnTo>
                  <a:lnTo>
                    <a:pt x="1152144" y="288036"/>
                  </a:lnTo>
                  <a:lnTo>
                    <a:pt x="1008126" y="0"/>
                  </a:lnTo>
                  <a:close/>
                </a:path>
              </a:pathLst>
            </a:custGeom>
            <a:solidFill>
              <a:srgbClr val="E6D4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52291" y="4581525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0" y="288036"/>
                  </a:moveTo>
                  <a:lnTo>
                    <a:pt x="144018" y="0"/>
                  </a:lnTo>
                  <a:lnTo>
                    <a:pt x="1008126" y="0"/>
                  </a:lnTo>
                  <a:lnTo>
                    <a:pt x="1152144" y="288036"/>
                  </a:lnTo>
                  <a:lnTo>
                    <a:pt x="1008126" y="576072"/>
                  </a:lnTo>
                  <a:lnTo>
                    <a:pt x="144018" y="576072"/>
                  </a:lnTo>
                  <a:lnTo>
                    <a:pt x="0" y="288036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74675" y="4745207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I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sta</a:t>
            </a:r>
            <a:r>
              <a:rPr sz="12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c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e</a:t>
            </a:r>
            <a:r>
              <a:rPr sz="1200" spc="-20" dirty="0">
                <a:solidFill>
                  <a:srgbClr val="8F5201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1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39590" y="5216525"/>
            <a:ext cx="1177925" cy="601980"/>
            <a:chOff x="3839590" y="5216525"/>
            <a:chExt cx="1177925" cy="601980"/>
          </a:xfrm>
        </p:grpSpPr>
        <p:sp>
          <p:nvSpPr>
            <p:cNvPr id="21" name="object 21"/>
            <p:cNvSpPr/>
            <p:nvPr/>
          </p:nvSpPr>
          <p:spPr>
            <a:xfrm>
              <a:off x="3852290" y="5229225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1008126" y="0"/>
                  </a:moveTo>
                  <a:lnTo>
                    <a:pt x="144018" y="0"/>
                  </a:lnTo>
                  <a:lnTo>
                    <a:pt x="0" y="288036"/>
                  </a:lnTo>
                  <a:lnTo>
                    <a:pt x="144018" y="576072"/>
                  </a:lnTo>
                  <a:lnTo>
                    <a:pt x="1008126" y="576072"/>
                  </a:lnTo>
                  <a:lnTo>
                    <a:pt x="1152144" y="288036"/>
                  </a:lnTo>
                  <a:lnTo>
                    <a:pt x="1008126" y="0"/>
                  </a:lnTo>
                  <a:close/>
                </a:path>
              </a:pathLst>
            </a:custGeom>
            <a:solidFill>
              <a:srgbClr val="F4E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52290" y="5229225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0" y="288036"/>
                  </a:moveTo>
                  <a:lnTo>
                    <a:pt x="144018" y="0"/>
                  </a:lnTo>
                  <a:lnTo>
                    <a:pt x="1008126" y="0"/>
                  </a:lnTo>
                  <a:lnTo>
                    <a:pt x="1152144" y="288036"/>
                  </a:lnTo>
                  <a:lnTo>
                    <a:pt x="1008126" y="576072"/>
                  </a:lnTo>
                  <a:lnTo>
                    <a:pt x="144018" y="576072"/>
                  </a:lnTo>
                  <a:lnTo>
                    <a:pt x="0" y="288036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74675" y="5393279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I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sta</a:t>
            </a:r>
            <a:r>
              <a:rPr sz="12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c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e</a:t>
            </a:r>
            <a:r>
              <a:rPr sz="1200" spc="-20" dirty="0">
                <a:solidFill>
                  <a:srgbClr val="8F5201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2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215507" y="4784471"/>
            <a:ext cx="1177925" cy="601980"/>
            <a:chOff x="6215507" y="4784471"/>
            <a:chExt cx="1177925" cy="601980"/>
          </a:xfrm>
        </p:grpSpPr>
        <p:sp>
          <p:nvSpPr>
            <p:cNvPr id="25" name="object 25"/>
            <p:cNvSpPr/>
            <p:nvPr/>
          </p:nvSpPr>
          <p:spPr>
            <a:xfrm>
              <a:off x="6228207" y="4797171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1008126" y="0"/>
                  </a:moveTo>
                  <a:lnTo>
                    <a:pt x="144018" y="0"/>
                  </a:lnTo>
                  <a:lnTo>
                    <a:pt x="0" y="288035"/>
                  </a:lnTo>
                  <a:lnTo>
                    <a:pt x="144018" y="576071"/>
                  </a:lnTo>
                  <a:lnTo>
                    <a:pt x="1008126" y="576071"/>
                  </a:lnTo>
                  <a:lnTo>
                    <a:pt x="1152144" y="288035"/>
                  </a:lnTo>
                  <a:lnTo>
                    <a:pt x="1008126" y="0"/>
                  </a:lnTo>
                  <a:close/>
                </a:path>
              </a:pathLst>
            </a:custGeom>
            <a:solidFill>
              <a:srgbClr val="DFF7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8207" y="4797171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0" y="288035"/>
                  </a:moveTo>
                  <a:lnTo>
                    <a:pt x="144018" y="0"/>
                  </a:lnTo>
                  <a:lnTo>
                    <a:pt x="1008126" y="0"/>
                  </a:lnTo>
                  <a:lnTo>
                    <a:pt x="1152144" y="288035"/>
                  </a:lnTo>
                  <a:lnTo>
                    <a:pt x="1008126" y="576071"/>
                  </a:lnTo>
                  <a:lnTo>
                    <a:pt x="144018" y="576071"/>
                  </a:lnTo>
                  <a:lnTo>
                    <a:pt x="0" y="288035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50939" y="4961232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I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sta</a:t>
            </a:r>
            <a:r>
              <a:rPr sz="12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c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e</a:t>
            </a:r>
            <a:r>
              <a:rPr sz="1200" spc="-20" dirty="0">
                <a:solidFill>
                  <a:srgbClr val="8F5201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1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215507" y="5432933"/>
            <a:ext cx="1177925" cy="601980"/>
            <a:chOff x="6215507" y="5432933"/>
            <a:chExt cx="1177925" cy="601980"/>
          </a:xfrm>
        </p:grpSpPr>
        <p:sp>
          <p:nvSpPr>
            <p:cNvPr id="29" name="object 29"/>
            <p:cNvSpPr/>
            <p:nvPr/>
          </p:nvSpPr>
          <p:spPr>
            <a:xfrm>
              <a:off x="6228207" y="5445633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1008126" y="0"/>
                  </a:moveTo>
                  <a:lnTo>
                    <a:pt x="144018" y="0"/>
                  </a:lnTo>
                  <a:lnTo>
                    <a:pt x="0" y="288036"/>
                  </a:lnTo>
                  <a:lnTo>
                    <a:pt x="144018" y="576072"/>
                  </a:lnTo>
                  <a:lnTo>
                    <a:pt x="1008126" y="576072"/>
                  </a:lnTo>
                  <a:lnTo>
                    <a:pt x="1152144" y="288036"/>
                  </a:lnTo>
                  <a:lnTo>
                    <a:pt x="1008126" y="0"/>
                  </a:lnTo>
                  <a:close/>
                </a:path>
              </a:pathLst>
            </a:custGeom>
            <a:solidFill>
              <a:srgbClr val="D7ED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28207" y="5445633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0" y="288036"/>
                  </a:moveTo>
                  <a:lnTo>
                    <a:pt x="144018" y="0"/>
                  </a:lnTo>
                  <a:lnTo>
                    <a:pt x="1008126" y="0"/>
                  </a:lnTo>
                  <a:lnTo>
                    <a:pt x="1152144" y="288036"/>
                  </a:lnTo>
                  <a:lnTo>
                    <a:pt x="1008126" y="576072"/>
                  </a:lnTo>
                  <a:lnTo>
                    <a:pt x="144018" y="576072"/>
                  </a:lnTo>
                  <a:lnTo>
                    <a:pt x="0" y="288036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450939" y="5609304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I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sta</a:t>
            </a:r>
            <a:r>
              <a:rPr sz="12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c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e</a:t>
            </a:r>
            <a:r>
              <a:rPr sz="1200" spc="-20" dirty="0">
                <a:solidFill>
                  <a:srgbClr val="8F5201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2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215507" y="6080633"/>
            <a:ext cx="1177925" cy="601980"/>
            <a:chOff x="6215507" y="6080633"/>
            <a:chExt cx="1177925" cy="601980"/>
          </a:xfrm>
        </p:grpSpPr>
        <p:sp>
          <p:nvSpPr>
            <p:cNvPr id="33" name="object 33"/>
            <p:cNvSpPr/>
            <p:nvPr/>
          </p:nvSpPr>
          <p:spPr>
            <a:xfrm>
              <a:off x="6228207" y="6093333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1008126" y="0"/>
                  </a:moveTo>
                  <a:lnTo>
                    <a:pt x="144018" y="0"/>
                  </a:lnTo>
                  <a:lnTo>
                    <a:pt x="0" y="288035"/>
                  </a:lnTo>
                  <a:lnTo>
                    <a:pt x="144018" y="576071"/>
                  </a:lnTo>
                  <a:lnTo>
                    <a:pt x="1008126" y="576071"/>
                  </a:lnTo>
                  <a:lnTo>
                    <a:pt x="1152144" y="288035"/>
                  </a:lnTo>
                  <a:lnTo>
                    <a:pt x="1008126" y="0"/>
                  </a:lnTo>
                  <a:close/>
                </a:path>
              </a:pathLst>
            </a:custGeom>
            <a:solidFill>
              <a:srgbClr val="AEEA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28207" y="6093333"/>
              <a:ext cx="1152525" cy="576580"/>
            </a:xfrm>
            <a:custGeom>
              <a:avLst/>
              <a:gdLst/>
              <a:ahLst/>
              <a:cxnLst/>
              <a:rect l="l" t="t" r="r" b="b"/>
              <a:pathLst>
                <a:path w="1152525" h="576579">
                  <a:moveTo>
                    <a:pt x="0" y="288035"/>
                  </a:moveTo>
                  <a:lnTo>
                    <a:pt x="144018" y="0"/>
                  </a:lnTo>
                  <a:lnTo>
                    <a:pt x="1008126" y="0"/>
                  </a:lnTo>
                  <a:lnTo>
                    <a:pt x="1152144" y="288035"/>
                  </a:lnTo>
                  <a:lnTo>
                    <a:pt x="1008126" y="576071"/>
                  </a:lnTo>
                  <a:lnTo>
                    <a:pt x="144018" y="576071"/>
                  </a:lnTo>
                  <a:lnTo>
                    <a:pt x="0" y="288035"/>
                  </a:lnTo>
                  <a:close/>
                </a:path>
              </a:pathLst>
            </a:custGeom>
            <a:ln w="25146">
              <a:solidFill>
                <a:srgbClr val="8F52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450939" y="6257376"/>
            <a:ext cx="7073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I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sta</a:t>
            </a:r>
            <a:r>
              <a:rPr sz="1200" spc="-5" dirty="0">
                <a:solidFill>
                  <a:srgbClr val="8F5201"/>
                </a:solidFill>
                <a:latin typeface="Franklin Gothic Book"/>
                <a:cs typeface="Franklin Gothic Book"/>
              </a:rPr>
              <a:t>n</a:t>
            </a:r>
            <a:r>
              <a:rPr sz="1200" spc="5" dirty="0">
                <a:solidFill>
                  <a:srgbClr val="8F5201"/>
                </a:solidFill>
                <a:latin typeface="Franklin Gothic Book"/>
                <a:cs typeface="Franklin Gothic Book"/>
              </a:rPr>
              <a:t>c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e</a:t>
            </a:r>
            <a:r>
              <a:rPr sz="1200" spc="-20" dirty="0">
                <a:solidFill>
                  <a:srgbClr val="8F5201"/>
                </a:solidFill>
                <a:latin typeface="Franklin Gothic Book"/>
                <a:cs typeface="Franklin Gothic Book"/>
              </a:rPr>
              <a:t> </a:t>
            </a:r>
            <a:r>
              <a:rPr sz="1200" dirty="0">
                <a:solidFill>
                  <a:srgbClr val="8F5201"/>
                </a:solidFill>
                <a:latin typeface="Franklin Gothic Book"/>
                <a:cs typeface="Franklin Gothic Book"/>
              </a:rPr>
              <a:t>3</a:t>
            </a:r>
            <a:endParaRPr sz="1200">
              <a:latin typeface="Franklin Gothic Book"/>
              <a:cs typeface="Franklin Gothic Book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979678" y="4853178"/>
            <a:ext cx="4264660" cy="1547495"/>
            <a:chOff x="1979678" y="4853178"/>
            <a:chExt cx="4264660" cy="1547495"/>
          </a:xfrm>
        </p:grpSpPr>
        <p:sp>
          <p:nvSpPr>
            <p:cNvPr id="37" name="object 37"/>
            <p:cNvSpPr/>
            <p:nvPr/>
          </p:nvSpPr>
          <p:spPr>
            <a:xfrm>
              <a:off x="2053736" y="5553456"/>
              <a:ext cx="574675" cy="283210"/>
            </a:xfrm>
            <a:custGeom>
              <a:avLst/>
              <a:gdLst/>
              <a:ahLst/>
              <a:cxnLst/>
              <a:rect l="l" t="t" r="r" b="b"/>
              <a:pathLst>
                <a:path w="574675" h="283210">
                  <a:moveTo>
                    <a:pt x="574065" y="0"/>
                  </a:moveTo>
                  <a:lnTo>
                    <a:pt x="0" y="282689"/>
                  </a:lnTo>
                </a:path>
              </a:pathLst>
            </a:custGeom>
            <a:ln w="3200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81956" y="5757296"/>
              <a:ext cx="121920" cy="144145"/>
            </a:xfrm>
            <a:custGeom>
              <a:avLst/>
              <a:gdLst/>
              <a:ahLst/>
              <a:cxnLst/>
              <a:rect l="l" t="t" r="r" b="b"/>
              <a:pathLst>
                <a:path w="121919" h="144145">
                  <a:moveTo>
                    <a:pt x="50787" y="0"/>
                  </a:moveTo>
                  <a:lnTo>
                    <a:pt x="0" y="114198"/>
                  </a:lnTo>
                  <a:lnTo>
                    <a:pt x="121488" y="143548"/>
                  </a:lnTo>
                  <a:lnTo>
                    <a:pt x="5078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9682" y="6273546"/>
              <a:ext cx="2944495" cy="35560"/>
            </a:xfrm>
            <a:custGeom>
              <a:avLst/>
              <a:gdLst/>
              <a:ahLst/>
              <a:cxnLst/>
              <a:rect l="l" t="t" r="r" b="b"/>
              <a:pathLst>
                <a:path w="2944495" h="35560">
                  <a:moveTo>
                    <a:pt x="2944329" y="0"/>
                  </a:moveTo>
                  <a:lnTo>
                    <a:pt x="0" y="35051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79678" y="6228397"/>
              <a:ext cx="97155" cy="160020"/>
            </a:xfrm>
            <a:custGeom>
              <a:avLst/>
              <a:gdLst/>
              <a:ahLst/>
              <a:cxnLst/>
              <a:rect l="l" t="t" r="r" b="b"/>
              <a:pathLst>
                <a:path w="97155" h="160020">
                  <a:moveTo>
                    <a:pt x="95046" y="0"/>
                  </a:moveTo>
                  <a:lnTo>
                    <a:pt x="0" y="81152"/>
                  </a:lnTo>
                  <a:lnTo>
                    <a:pt x="96964" y="160007"/>
                  </a:lnTo>
                  <a:lnTo>
                    <a:pt x="9504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43685" y="4869180"/>
              <a:ext cx="508634" cy="318135"/>
            </a:xfrm>
            <a:custGeom>
              <a:avLst/>
              <a:gdLst/>
              <a:ahLst/>
              <a:cxnLst/>
              <a:rect l="l" t="t" r="r" b="b"/>
              <a:pathLst>
                <a:path w="508635" h="318135">
                  <a:moveTo>
                    <a:pt x="508215" y="0"/>
                  </a:moveTo>
                  <a:lnTo>
                    <a:pt x="0" y="317639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75843" y="5110483"/>
              <a:ext cx="123825" cy="135890"/>
            </a:xfrm>
            <a:custGeom>
              <a:avLst/>
              <a:gdLst/>
              <a:ahLst/>
              <a:cxnLst/>
              <a:rect l="l" t="t" r="r" b="b"/>
              <a:pathLst>
                <a:path w="123825" h="135889">
                  <a:moveTo>
                    <a:pt x="39001" y="0"/>
                  </a:moveTo>
                  <a:lnTo>
                    <a:pt x="0" y="118732"/>
                  </a:lnTo>
                  <a:lnTo>
                    <a:pt x="123812" y="135686"/>
                  </a:lnTo>
                  <a:lnTo>
                    <a:pt x="3900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428243" y="5516880"/>
              <a:ext cx="424180" cy="0"/>
            </a:xfrm>
            <a:custGeom>
              <a:avLst/>
              <a:gdLst/>
              <a:ahLst/>
              <a:cxnLst/>
              <a:rect l="l" t="t" r="r" b="b"/>
              <a:pathLst>
                <a:path w="424179">
                  <a:moveTo>
                    <a:pt x="424040" y="0"/>
                  </a:moveTo>
                  <a:lnTo>
                    <a:pt x="0" y="0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48224" y="5436866"/>
              <a:ext cx="96520" cy="160020"/>
            </a:xfrm>
            <a:custGeom>
              <a:avLst/>
              <a:gdLst/>
              <a:ahLst/>
              <a:cxnLst/>
              <a:rect l="l" t="t" r="r" b="b"/>
              <a:pathLst>
                <a:path w="96520" h="160020">
                  <a:moveTo>
                    <a:pt x="96012" y="0"/>
                  </a:moveTo>
                  <a:lnTo>
                    <a:pt x="0" y="80010"/>
                  </a:lnTo>
                  <a:lnTo>
                    <a:pt x="96024" y="160020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90173" y="5084826"/>
              <a:ext cx="738505" cy="805180"/>
            </a:xfrm>
            <a:custGeom>
              <a:avLst/>
              <a:gdLst/>
              <a:ahLst/>
              <a:cxnLst/>
              <a:rect l="l" t="t" r="r" b="b"/>
              <a:pathLst>
                <a:path w="738504" h="805179">
                  <a:moveTo>
                    <a:pt x="738022" y="0"/>
                  </a:moveTo>
                  <a:lnTo>
                    <a:pt x="0" y="805116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436107" y="5824081"/>
              <a:ext cx="124460" cy="125095"/>
            </a:xfrm>
            <a:custGeom>
              <a:avLst/>
              <a:gdLst/>
              <a:ahLst/>
              <a:cxnLst/>
              <a:rect l="l" t="t" r="r" b="b"/>
              <a:pathLst>
                <a:path w="124460" h="125095">
                  <a:moveTo>
                    <a:pt x="5892" y="0"/>
                  </a:moveTo>
                  <a:lnTo>
                    <a:pt x="0" y="124840"/>
                  </a:lnTo>
                  <a:lnTo>
                    <a:pt x="123863" y="108127"/>
                  </a:lnTo>
                  <a:lnTo>
                    <a:pt x="589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653243" y="5733288"/>
              <a:ext cx="575310" cy="255904"/>
            </a:xfrm>
            <a:custGeom>
              <a:avLst/>
              <a:gdLst/>
              <a:ahLst/>
              <a:cxnLst/>
              <a:rect l="l" t="t" r="r" b="b"/>
              <a:pathLst>
                <a:path w="575310" h="255904">
                  <a:moveTo>
                    <a:pt x="574954" y="0"/>
                  </a:moveTo>
                  <a:lnTo>
                    <a:pt x="0" y="255536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580129" y="5909209"/>
              <a:ext cx="120650" cy="146685"/>
            </a:xfrm>
            <a:custGeom>
              <a:avLst/>
              <a:gdLst/>
              <a:ahLst/>
              <a:cxnLst/>
              <a:rect l="l" t="t" r="r" b="b"/>
              <a:pathLst>
                <a:path w="120650" h="146685">
                  <a:moveTo>
                    <a:pt x="55232" y="0"/>
                  </a:moveTo>
                  <a:lnTo>
                    <a:pt x="0" y="112115"/>
                  </a:lnTo>
                  <a:lnTo>
                    <a:pt x="120230" y="146227"/>
                  </a:lnTo>
                  <a:lnTo>
                    <a:pt x="5523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31145" y="6319277"/>
              <a:ext cx="497205" cy="62230"/>
            </a:xfrm>
            <a:custGeom>
              <a:avLst/>
              <a:gdLst/>
              <a:ahLst/>
              <a:cxnLst/>
              <a:rect l="l" t="t" r="r" b="b"/>
              <a:pathLst>
                <a:path w="497204" h="62229">
                  <a:moveTo>
                    <a:pt x="496671" y="62090"/>
                  </a:moveTo>
                  <a:lnTo>
                    <a:pt x="0" y="0"/>
                  </a:lnTo>
                </a:path>
              </a:pathLst>
            </a:custGeom>
            <a:ln w="3200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651751" y="6241877"/>
              <a:ext cx="105410" cy="159385"/>
            </a:xfrm>
            <a:custGeom>
              <a:avLst/>
              <a:gdLst/>
              <a:ahLst/>
              <a:cxnLst/>
              <a:rect l="l" t="t" r="r" b="b"/>
              <a:pathLst>
                <a:path w="105410" h="159385">
                  <a:moveTo>
                    <a:pt x="105194" y="0"/>
                  </a:moveTo>
                  <a:lnTo>
                    <a:pt x="0" y="67487"/>
                  </a:lnTo>
                  <a:lnTo>
                    <a:pt x="85344" y="158788"/>
                  </a:lnTo>
                  <a:lnTo>
                    <a:pt x="10519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52" name="object 52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5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87F949FA-53FE-4759-840B-72E521200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94067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927" y="0"/>
            <a:ext cx="9099550" cy="6864350"/>
            <a:chOff x="50927" y="0"/>
            <a:chExt cx="9099550" cy="686435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2" y="102107"/>
              <a:ext cx="8843009" cy="6675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324" y="0"/>
              <a:ext cx="8837930" cy="6858000"/>
            </a:xfrm>
            <a:custGeom>
              <a:avLst/>
              <a:gdLst/>
              <a:ahLst/>
              <a:cxnLst/>
              <a:rect l="l" t="t" r="r" b="b"/>
              <a:pathLst>
                <a:path w="8837930" h="6858000">
                  <a:moveTo>
                    <a:pt x="8837676" y="0"/>
                  </a:moveTo>
                  <a:lnTo>
                    <a:pt x="8686800" y="0"/>
                  </a:lnTo>
                  <a:lnTo>
                    <a:pt x="8458200" y="0"/>
                  </a:lnTo>
                  <a:lnTo>
                    <a:pt x="8001000" y="0"/>
                  </a:lnTo>
                  <a:lnTo>
                    <a:pt x="7924800" y="0"/>
                  </a:lnTo>
                  <a:lnTo>
                    <a:pt x="7924800" y="2152650"/>
                  </a:lnTo>
                  <a:lnTo>
                    <a:pt x="7924800" y="2231898"/>
                  </a:lnTo>
                  <a:lnTo>
                    <a:pt x="6400800" y="2231898"/>
                  </a:lnTo>
                  <a:lnTo>
                    <a:pt x="6400800" y="2152650"/>
                  </a:lnTo>
                  <a:lnTo>
                    <a:pt x="7924800" y="2152650"/>
                  </a:lnTo>
                  <a:lnTo>
                    <a:pt x="79248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8837676" y="6858000"/>
                  </a:lnTo>
                  <a:lnTo>
                    <a:pt x="8837676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" y="5068941"/>
              <a:ext cx="9078595" cy="1133475"/>
            </a:xfrm>
            <a:custGeom>
              <a:avLst/>
              <a:gdLst/>
              <a:ahLst/>
              <a:cxnLst/>
              <a:rect l="l" t="t" r="r" b="b"/>
              <a:pathLst>
                <a:path w="9078595" h="1133475">
                  <a:moveTo>
                    <a:pt x="0" y="1082738"/>
                  </a:moveTo>
                  <a:lnTo>
                    <a:pt x="44897" y="1085436"/>
                  </a:lnTo>
                  <a:lnTo>
                    <a:pt x="89827" y="1088128"/>
                  </a:lnTo>
                  <a:lnTo>
                    <a:pt x="134821" y="1090805"/>
                  </a:lnTo>
                  <a:lnTo>
                    <a:pt x="179912" y="1093462"/>
                  </a:lnTo>
                  <a:lnTo>
                    <a:pt x="225132" y="1096090"/>
                  </a:lnTo>
                  <a:lnTo>
                    <a:pt x="270513" y="1098684"/>
                  </a:lnTo>
                  <a:lnTo>
                    <a:pt x="316087" y="1101237"/>
                  </a:lnTo>
                  <a:lnTo>
                    <a:pt x="361886" y="1103741"/>
                  </a:lnTo>
                  <a:lnTo>
                    <a:pt x="407944" y="1106189"/>
                  </a:lnTo>
                  <a:lnTo>
                    <a:pt x="454291" y="1108575"/>
                  </a:lnTo>
                  <a:lnTo>
                    <a:pt x="500961" y="1110891"/>
                  </a:lnTo>
                  <a:lnTo>
                    <a:pt x="547985" y="1113131"/>
                  </a:lnTo>
                  <a:lnTo>
                    <a:pt x="595396" y="1115288"/>
                  </a:lnTo>
                  <a:lnTo>
                    <a:pt x="643225" y="1117355"/>
                  </a:lnTo>
                  <a:lnTo>
                    <a:pt x="691506" y="1119324"/>
                  </a:lnTo>
                  <a:lnTo>
                    <a:pt x="740269" y="1121190"/>
                  </a:lnTo>
                  <a:lnTo>
                    <a:pt x="789549" y="1122944"/>
                  </a:lnTo>
                  <a:lnTo>
                    <a:pt x="839376" y="1124580"/>
                  </a:lnTo>
                  <a:lnTo>
                    <a:pt x="889783" y="1126092"/>
                  </a:lnTo>
                  <a:lnTo>
                    <a:pt x="940802" y="1127471"/>
                  </a:lnTo>
                  <a:lnTo>
                    <a:pt x="992466" y="1128712"/>
                  </a:lnTo>
                  <a:lnTo>
                    <a:pt x="1044806" y="1129807"/>
                  </a:lnTo>
                  <a:lnTo>
                    <a:pt x="1097855" y="1130750"/>
                  </a:lnTo>
                  <a:lnTo>
                    <a:pt x="1151645" y="1131532"/>
                  </a:lnTo>
                  <a:lnTo>
                    <a:pt x="1206208" y="1132149"/>
                  </a:lnTo>
                  <a:lnTo>
                    <a:pt x="1261577" y="1132591"/>
                  </a:lnTo>
                  <a:lnTo>
                    <a:pt x="1317784" y="1132853"/>
                  </a:lnTo>
                  <a:lnTo>
                    <a:pt x="1374860" y="1132928"/>
                  </a:lnTo>
                  <a:lnTo>
                    <a:pt x="1432838" y="1132809"/>
                  </a:lnTo>
                  <a:lnTo>
                    <a:pt x="1491751" y="1132488"/>
                  </a:lnTo>
                  <a:lnTo>
                    <a:pt x="1551631" y="1131959"/>
                  </a:lnTo>
                  <a:lnTo>
                    <a:pt x="1612509" y="1131215"/>
                  </a:lnTo>
                  <a:lnTo>
                    <a:pt x="1674418" y="1130249"/>
                  </a:lnTo>
                  <a:lnTo>
                    <a:pt x="1717546" y="1129503"/>
                  </a:lnTo>
                  <a:lnTo>
                    <a:pt x="1761075" y="1128747"/>
                  </a:lnTo>
                  <a:lnTo>
                    <a:pt x="1805004" y="1127978"/>
                  </a:lnTo>
                  <a:lnTo>
                    <a:pt x="1849325" y="1127191"/>
                  </a:lnTo>
                  <a:lnTo>
                    <a:pt x="1894036" y="1126383"/>
                  </a:lnTo>
                  <a:lnTo>
                    <a:pt x="1939132" y="1125548"/>
                  </a:lnTo>
                  <a:lnTo>
                    <a:pt x="1984608" y="1124683"/>
                  </a:lnTo>
                  <a:lnTo>
                    <a:pt x="2030459" y="1123784"/>
                  </a:lnTo>
                  <a:lnTo>
                    <a:pt x="2076681" y="1122846"/>
                  </a:lnTo>
                  <a:lnTo>
                    <a:pt x="2123270" y="1121865"/>
                  </a:lnTo>
                  <a:lnTo>
                    <a:pt x="2170221" y="1120837"/>
                  </a:lnTo>
                  <a:lnTo>
                    <a:pt x="2217530" y="1119758"/>
                  </a:lnTo>
                  <a:lnTo>
                    <a:pt x="2265192" y="1118624"/>
                  </a:lnTo>
                  <a:lnTo>
                    <a:pt x="2313202" y="1117430"/>
                  </a:lnTo>
                  <a:lnTo>
                    <a:pt x="2361556" y="1116172"/>
                  </a:lnTo>
                  <a:lnTo>
                    <a:pt x="2410250" y="1114846"/>
                  </a:lnTo>
                  <a:lnTo>
                    <a:pt x="2459279" y="1113448"/>
                  </a:lnTo>
                  <a:lnTo>
                    <a:pt x="2508638" y="1111974"/>
                  </a:lnTo>
                  <a:lnTo>
                    <a:pt x="2558324" y="1110419"/>
                  </a:lnTo>
                  <a:lnTo>
                    <a:pt x="2608331" y="1108780"/>
                  </a:lnTo>
                  <a:lnTo>
                    <a:pt x="2658654" y="1107052"/>
                  </a:lnTo>
                  <a:lnTo>
                    <a:pt x="2709291" y="1105230"/>
                  </a:lnTo>
                  <a:lnTo>
                    <a:pt x="2760235" y="1103312"/>
                  </a:lnTo>
                  <a:lnTo>
                    <a:pt x="2811483" y="1101291"/>
                  </a:lnTo>
                  <a:lnTo>
                    <a:pt x="2863029" y="1099166"/>
                  </a:lnTo>
                  <a:lnTo>
                    <a:pt x="2914870" y="1096930"/>
                  </a:lnTo>
                  <a:lnTo>
                    <a:pt x="2967001" y="1094580"/>
                  </a:lnTo>
                  <a:lnTo>
                    <a:pt x="3019418" y="1092112"/>
                  </a:lnTo>
                  <a:lnTo>
                    <a:pt x="3072115" y="1089522"/>
                  </a:lnTo>
                  <a:lnTo>
                    <a:pt x="3125088" y="1086805"/>
                  </a:lnTo>
                  <a:lnTo>
                    <a:pt x="3178334" y="1083957"/>
                  </a:lnTo>
                  <a:lnTo>
                    <a:pt x="3231847" y="1080975"/>
                  </a:lnTo>
                  <a:lnTo>
                    <a:pt x="3285622" y="1077853"/>
                  </a:lnTo>
                  <a:lnTo>
                    <a:pt x="3339656" y="1074588"/>
                  </a:lnTo>
                  <a:lnTo>
                    <a:pt x="3393944" y="1071175"/>
                  </a:lnTo>
                  <a:lnTo>
                    <a:pt x="3448481" y="1067611"/>
                  </a:lnTo>
                  <a:lnTo>
                    <a:pt x="3503263" y="1063890"/>
                  </a:lnTo>
                  <a:lnTo>
                    <a:pt x="3558285" y="1060010"/>
                  </a:lnTo>
                  <a:lnTo>
                    <a:pt x="3613543" y="1055965"/>
                  </a:lnTo>
                  <a:lnTo>
                    <a:pt x="3669032" y="1051752"/>
                  </a:lnTo>
                  <a:lnTo>
                    <a:pt x="3724748" y="1047366"/>
                  </a:lnTo>
                  <a:lnTo>
                    <a:pt x="3780687" y="1042803"/>
                  </a:lnTo>
                  <a:lnTo>
                    <a:pt x="3836843" y="1038060"/>
                  </a:lnTo>
                  <a:lnTo>
                    <a:pt x="3893212" y="1033131"/>
                  </a:lnTo>
                  <a:lnTo>
                    <a:pt x="3949790" y="1028012"/>
                  </a:lnTo>
                  <a:lnTo>
                    <a:pt x="4006572" y="1022700"/>
                  </a:lnTo>
                  <a:lnTo>
                    <a:pt x="4063553" y="1017190"/>
                  </a:lnTo>
                  <a:lnTo>
                    <a:pt x="4120730" y="1011479"/>
                  </a:lnTo>
                  <a:lnTo>
                    <a:pt x="4166103" y="1006840"/>
                  </a:lnTo>
                  <a:lnTo>
                    <a:pt x="4212068" y="1002076"/>
                  </a:lnTo>
                  <a:lnTo>
                    <a:pt x="4258606" y="997188"/>
                  </a:lnTo>
                  <a:lnTo>
                    <a:pt x="4305692" y="992178"/>
                  </a:lnTo>
                  <a:lnTo>
                    <a:pt x="4353305" y="987049"/>
                  </a:lnTo>
                  <a:lnTo>
                    <a:pt x="4401423" y="981803"/>
                  </a:lnTo>
                  <a:lnTo>
                    <a:pt x="4450023" y="976441"/>
                  </a:lnTo>
                  <a:lnTo>
                    <a:pt x="4499082" y="970966"/>
                  </a:lnTo>
                  <a:lnTo>
                    <a:pt x="4548580" y="965379"/>
                  </a:lnTo>
                  <a:lnTo>
                    <a:pt x="4598492" y="959683"/>
                  </a:lnTo>
                  <a:lnTo>
                    <a:pt x="4648798" y="953880"/>
                  </a:lnTo>
                  <a:lnTo>
                    <a:pt x="4699475" y="947972"/>
                  </a:lnTo>
                  <a:lnTo>
                    <a:pt x="4750500" y="941960"/>
                  </a:lnTo>
                  <a:lnTo>
                    <a:pt x="4801851" y="935847"/>
                  </a:lnTo>
                  <a:lnTo>
                    <a:pt x="4853507" y="929635"/>
                  </a:lnTo>
                  <a:lnTo>
                    <a:pt x="4905443" y="923326"/>
                  </a:lnTo>
                  <a:lnTo>
                    <a:pt x="4957640" y="916922"/>
                  </a:lnTo>
                  <a:lnTo>
                    <a:pt x="5010073" y="910425"/>
                  </a:lnTo>
                  <a:lnTo>
                    <a:pt x="5062721" y="903837"/>
                  </a:lnTo>
                  <a:lnTo>
                    <a:pt x="5115561" y="897161"/>
                  </a:lnTo>
                  <a:lnTo>
                    <a:pt x="5168572" y="890397"/>
                  </a:lnTo>
                  <a:lnTo>
                    <a:pt x="5221731" y="883548"/>
                  </a:lnTo>
                  <a:lnTo>
                    <a:pt x="5275015" y="876617"/>
                  </a:lnTo>
                  <a:lnTo>
                    <a:pt x="5328403" y="869605"/>
                  </a:lnTo>
                  <a:lnTo>
                    <a:pt x="5381871" y="862514"/>
                  </a:lnTo>
                  <a:lnTo>
                    <a:pt x="5435399" y="855347"/>
                  </a:lnTo>
                  <a:lnTo>
                    <a:pt x="5488962" y="848105"/>
                  </a:lnTo>
                  <a:lnTo>
                    <a:pt x="5542540" y="840790"/>
                  </a:lnTo>
                  <a:lnTo>
                    <a:pt x="5596110" y="833405"/>
                  </a:lnTo>
                  <a:lnTo>
                    <a:pt x="5649650" y="825951"/>
                  </a:lnTo>
                  <a:lnTo>
                    <a:pt x="5703136" y="818431"/>
                  </a:lnTo>
                  <a:lnTo>
                    <a:pt x="5756548" y="810847"/>
                  </a:lnTo>
                  <a:lnTo>
                    <a:pt x="5809863" y="803200"/>
                  </a:lnTo>
                  <a:lnTo>
                    <a:pt x="5863058" y="795492"/>
                  </a:lnTo>
                  <a:lnTo>
                    <a:pt x="5916111" y="787727"/>
                  </a:lnTo>
                  <a:lnTo>
                    <a:pt x="5969000" y="779905"/>
                  </a:lnTo>
                  <a:lnTo>
                    <a:pt x="6021703" y="772029"/>
                  </a:lnTo>
                  <a:lnTo>
                    <a:pt x="6074197" y="764101"/>
                  </a:lnTo>
                  <a:lnTo>
                    <a:pt x="6126459" y="756122"/>
                  </a:lnTo>
                  <a:lnTo>
                    <a:pt x="6178469" y="748096"/>
                  </a:lnTo>
                  <a:lnTo>
                    <a:pt x="6230203" y="740023"/>
                  </a:lnTo>
                  <a:lnTo>
                    <a:pt x="6281639" y="731907"/>
                  </a:lnTo>
                  <a:lnTo>
                    <a:pt x="6332756" y="723749"/>
                  </a:lnTo>
                  <a:lnTo>
                    <a:pt x="6383529" y="715550"/>
                  </a:lnTo>
                  <a:lnTo>
                    <a:pt x="6433938" y="707314"/>
                  </a:lnTo>
                  <a:lnTo>
                    <a:pt x="6483960" y="699042"/>
                  </a:lnTo>
                  <a:lnTo>
                    <a:pt x="6533573" y="690736"/>
                  </a:lnTo>
                  <a:lnTo>
                    <a:pt x="6582754" y="682398"/>
                  </a:lnTo>
                  <a:lnTo>
                    <a:pt x="6631481" y="674031"/>
                  </a:lnTo>
                  <a:lnTo>
                    <a:pt x="6679732" y="665636"/>
                  </a:lnTo>
                  <a:lnTo>
                    <a:pt x="6727485" y="657215"/>
                  </a:lnTo>
                  <a:lnTo>
                    <a:pt x="6774716" y="648770"/>
                  </a:lnTo>
                  <a:lnTo>
                    <a:pt x="6821405" y="640305"/>
                  </a:lnTo>
                  <a:lnTo>
                    <a:pt x="6867529" y="631819"/>
                  </a:lnTo>
                  <a:lnTo>
                    <a:pt x="6913065" y="623316"/>
                  </a:lnTo>
                  <a:lnTo>
                    <a:pt x="6957991" y="614798"/>
                  </a:lnTo>
                  <a:lnTo>
                    <a:pt x="7002285" y="606266"/>
                  </a:lnTo>
                  <a:lnTo>
                    <a:pt x="7045924" y="597723"/>
                  </a:lnTo>
                  <a:lnTo>
                    <a:pt x="7088887" y="589171"/>
                  </a:lnTo>
                  <a:lnTo>
                    <a:pt x="7131150" y="580611"/>
                  </a:lnTo>
                  <a:lnTo>
                    <a:pt x="7172693" y="572046"/>
                  </a:lnTo>
                  <a:lnTo>
                    <a:pt x="7233979" y="559121"/>
                  </a:lnTo>
                  <a:lnTo>
                    <a:pt x="7295283" y="545847"/>
                  </a:lnTo>
                  <a:lnTo>
                    <a:pt x="7356554" y="532246"/>
                  </a:lnTo>
                  <a:lnTo>
                    <a:pt x="7417738" y="518337"/>
                  </a:lnTo>
                  <a:lnTo>
                    <a:pt x="7478785" y="504138"/>
                  </a:lnTo>
                  <a:lnTo>
                    <a:pt x="7539641" y="489670"/>
                  </a:lnTo>
                  <a:lnTo>
                    <a:pt x="7600254" y="474953"/>
                  </a:lnTo>
                  <a:lnTo>
                    <a:pt x="7660573" y="460006"/>
                  </a:lnTo>
                  <a:lnTo>
                    <a:pt x="7720545" y="444849"/>
                  </a:lnTo>
                  <a:lnTo>
                    <a:pt x="7780117" y="429501"/>
                  </a:lnTo>
                  <a:lnTo>
                    <a:pt x="7839238" y="413982"/>
                  </a:lnTo>
                  <a:lnTo>
                    <a:pt x="7897855" y="398312"/>
                  </a:lnTo>
                  <a:lnTo>
                    <a:pt x="7955917" y="382510"/>
                  </a:lnTo>
                  <a:lnTo>
                    <a:pt x="8013371" y="366596"/>
                  </a:lnTo>
                  <a:lnTo>
                    <a:pt x="8070164" y="350590"/>
                  </a:lnTo>
                  <a:lnTo>
                    <a:pt x="8126245" y="334511"/>
                  </a:lnTo>
                  <a:lnTo>
                    <a:pt x="8181561" y="318378"/>
                  </a:lnTo>
                  <a:lnTo>
                    <a:pt x="8236060" y="302213"/>
                  </a:lnTo>
                  <a:lnTo>
                    <a:pt x="8289690" y="286034"/>
                  </a:lnTo>
                  <a:lnTo>
                    <a:pt x="8342399" y="269860"/>
                  </a:lnTo>
                  <a:lnTo>
                    <a:pt x="8394134" y="253712"/>
                  </a:lnTo>
                  <a:lnTo>
                    <a:pt x="8444844" y="237609"/>
                  </a:lnTo>
                  <a:lnTo>
                    <a:pt x="8494475" y="221571"/>
                  </a:lnTo>
                  <a:lnTo>
                    <a:pt x="8542977" y="205617"/>
                  </a:lnTo>
                  <a:lnTo>
                    <a:pt x="8590296" y="189768"/>
                  </a:lnTo>
                  <a:lnTo>
                    <a:pt x="8636381" y="174042"/>
                  </a:lnTo>
                  <a:lnTo>
                    <a:pt x="8681178" y="158459"/>
                  </a:lnTo>
                  <a:lnTo>
                    <a:pt x="8724637" y="143040"/>
                  </a:lnTo>
                  <a:lnTo>
                    <a:pt x="8766705" y="127803"/>
                  </a:lnTo>
                  <a:lnTo>
                    <a:pt x="8807329" y="112768"/>
                  </a:lnTo>
                  <a:lnTo>
                    <a:pt x="8846458" y="97956"/>
                  </a:lnTo>
                  <a:lnTo>
                    <a:pt x="8884039" y="83385"/>
                  </a:lnTo>
                  <a:lnTo>
                    <a:pt x="8920019" y="69075"/>
                  </a:lnTo>
                  <a:lnTo>
                    <a:pt x="8986972" y="41317"/>
                  </a:lnTo>
                  <a:lnTo>
                    <a:pt x="9046898" y="14841"/>
                  </a:lnTo>
                  <a:lnTo>
                    <a:pt x="9074096" y="2132"/>
                  </a:lnTo>
                  <a:lnTo>
                    <a:pt x="9078468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532" y="3487137"/>
              <a:ext cx="9078595" cy="871219"/>
            </a:xfrm>
            <a:custGeom>
              <a:avLst/>
              <a:gdLst/>
              <a:ahLst/>
              <a:cxnLst/>
              <a:rect l="l" t="t" r="r" b="b"/>
              <a:pathLst>
                <a:path w="9078595" h="871220">
                  <a:moveTo>
                    <a:pt x="0" y="870740"/>
                  </a:moveTo>
                  <a:lnTo>
                    <a:pt x="35919" y="851727"/>
                  </a:lnTo>
                  <a:lnTo>
                    <a:pt x="71982" y="832715"/>
                  </a:lnTo>
                  <a:lnTo>
                    <a:pt x="108333" y="813707"/>
                  </a:lnTo>
                  <a:lnTo>
                    <a:pt x="145116" y="794704"/>
                  </a:lnTo>
                  <a:lnTo>
                    <a:pt x="182474" y="775707"/>
                  </a:lnTo>
                  <a:lnTo>
                    <a:pt x="220551" y="756719"/>
                  </a:lnTo>
                  <a:lnTo>
                    <a:pt x="259492" y="737740"/>
                  </a:lnTo>
                  <a:lnTo>
                    <a:pt x="299440" y="718774"/>
                  </a:lnTo>
                  <a:lnTo>
                    <a:pt x="340539" y="699820"/>
                  </a:lnTo>
                  <a:lnTo>
                    <a:pt x="382933" y="680882"/>
                  </a:lnTo>
                  <a:lnTo>
                    <a:pt x="426766" y="661960"/>
                  </a:lnTo>
                  <a:lnTo>
                    <a:pt x="472181" y="643057"/>
                  </a:lnTo>
                  <a:lnTo>
                    <a:pt x="519323" y="624174"/>
                  </a:lnTo>
                  <a:lnTo>
                    <a:pt x="568335" y="605312"/>
                  </a:lnTo>
                  <a:lnTo>
                    <a:pt x="619361" y="586474"/>
                  </a:lnTo>
                  <a:lnTo>
                    <a:pt x="672546" y="567661"/>
                  </a:lnTo>
                  <a:lnTo>
                    <a:pt x="728032" y="548874"/>
                  </a:lnTo>
                  <a:lnTo>
                    <a:pt x="785965" y="530116"/>
                  </a:lnTo>
                  <a:lnTo>
                    <a:pt x="846487" y="511388"/>
                  </a:lnTo>
                  <a:lnTo>
                    <a:pt x="909743" y="492691"/>
                  </a:lnTo>
                  <a:lnTo>
                    <a:pt x="975877" y="474028"/>
                  </a:lnTo>
                  <a:lnTo>
                    <a:pt x="1045032" y="455400"/>
                  </a:lnTo>
                  <a:lnTo>
                    <a:pt x="1082440" y="445546"/>
                  </a:lnTo>
                  <a:lnTo>
                    <a:pt x="1120576" y="435494"/>
                  </a:lnTo>
                  <a:lnTo>
                    <a:pt x="1159431" y="425258"/>
                  </a:lnTo>
                  <a:lnTo>
                    <a:pt x="1198991" y="414854"/>
                  </a:lnTo>
                  <a:lnTo>
                    <a:pt x="1239246" y="404299"/>
                  </a:lnTo>
                  <a:lnTo>
                    <a:pt x="1280183" y="393607"/>
                  </a:lnTo>
                  <a:lnTo>
                    <a:pt x="1321792" y="382795"/>
                  </a:lnTo>
                  <a:lnTo>
                    <a:pt x="1364060" y="371879"/>
                  </a:lnTo>
                  <a:lnTo>
                    <a:pt x="1406977" y="360875"/>
                  </a:lnTo>
                  <a:lnTo>
                    <a:pt x="1450530" y="349798"/>
                  </a:lnTo>
                  <a:lnTo>
                    <a:pt x="1494709" y="338665"/>
                  </a:lnTo>
                  <a:lnTo>
                    <a:pt x="1539501" y="327490"/>
                  </a:lnTo>
                  <a:lnTo>
                    <a:pt x="1584895" y="316291"/>
                  </a:lnTo>
                  <a:lnTo>
                    <a:pt x="1630879" y="305082"/>
                  </a:lnTo>
                  <a:lnTo>
                    <a:pt x="1677443" y="293881"/>
                  </a:lnTo>
                  <a:lnTo>
                    <a:pt x="1724574" y="282702"/>
                  </a:lnTo>
                  <a:lnTo>
                    <a:pt x="1772261" y="271561"/>
                  </a:lnTo>
                  <a:lnTo>
                    <a:pt x="1820492" y="260474"/>
                  </a:lnTo>
                  <a:lnTo>
                    <a:pt x="1869256" y="249458"/>
                  </a:lnTo>
                  <a:lnTo>
                    <a:pt x="1918541" y="238528"/>
                  </a:lnTo>
                  <a:lnTo>
                    <a:pt x="1968336" y="227700"/>
                  </a:lnTo>
                  <a:lnTo>
                    <a:pt x="2018629" y="216989"/>
                  </a:lnTo>
                  <a:lnTo>
                    <a:pt x="2069409" y="206412"/>
                  </a:lnTo>
                  <a:lnTo>
                    <a:pt x="2120664" y="195985"/>
                  </a:lnTo>
                  <a:lnTo>
                    <a:pt x="2172382" y="185722"/>
                  </a:lnTo>
                  <a:lnTo>
                    <a:pt x="2224552" y="175641"/>
                  </a:lnTo>
                  <a:lnTo>
                    <a:pt x="2277163" y="165757"/>
                  </a:lnTo>
                  <a:lnTo>
                    <a:pt x="2330203" y="156086"/>
                  </a:lnTo>
                  <a:lnTo>
                    <a:pt x="2383660" y="146644"/>
                  </a:lnTo>
                  <a:lnTo>
                    <a:pt x="2437523" y="137446"/>
                  </a:lnTo>
                  <a:lnTo>
                    <a:pt x="2491781" y="128508"/>
                  </a:lnTo>
                  <a:lnTo>
                    <a:pt x="2546421" y="119847"/>
                  </a:lnTo>
                  <a:lnTo>
                    <a:pt x="2601432" y="111478"/>
                  </a:lnTo>
                  <a:lnTo>
                    <a:pt x="2656803" y="103417"/>
                  </a:lnTo>
                  <a:lnTo>
                    <a:pt x="2712522" y="95680"/>
                  </a:lnTo>
                  <a:lnTo>
                    <a:pt x="2768578" y="88283"/>
                  </a:lnTo>
                  <a:lnTo>
                    <a:pt x="2824959" y="81241"/>
                  </a:lnTo>
                  <a:lnTo>
                    <a:pt x="2881653" y="74571"/>
                  </a:lnTo>
                  <a:lnTo>
                    <a:pt x="2938649" y="68287"/>
                  </a:lnTo>
                  <a:lnTo>
                    <a:pt x="2995936" y="62408"/>
                  </a:lnTo>
                  <a:lnTo>
                    <a:pt x="3053501" y="56947"/>
                  </a:lnTo>
                  <a:lnTo>
                    <a:pt x="3111334" y="51921"/>
                  </a:lnTo>
                  <a:lnTo>
                    <a:pt x="3155769" y="48316"/>
                  </a:lnTo>
                  <a:lnTo>
                    <a:pt x="3200543" y="44838"/>
                  </a:lnTo>
                  <a:lnTo>
                    <a:pt x="3245651" y="41485"/>
                  </a:lnTo>
                  <a:lnTo>
                    <a:pt x="3291089" y="38260"/>
                  </a:lnTo>
                  <a:lnTo>
                    <a:pt x="3336849" y="35162"/>
                  </a:lnTo>
                  <a:lnTo>
                    <a:pt x="3382927" y="32191"/>
                  </a:lnTo>
                  <a:lnTo>
                    <a:pt x="3429317" y="29349"/>
                  </a:lnTo>
                  <a:lnTo>
                    <a:pt x="3476014" y="26635"/>
                  </a:lnTo>
                  <a:lnTo>
                    <a:pt x="3523012" y="24050"/>
                  </a:lnTo>
                  <a:lnTo>
                    <a:pt x="3570304" y="21594"/>
                  </a:lnTo>
                  <a:lnTo>
                    <a:pt x="3617887" y="19268"/>
                  </a:lnTo>
                  <a:lnTo>
                    <a:pt x="3665754" y="17072"/>
                  </a:lnTo>
                  <a:lnTo>
                    <a:pt x="3713900" y="15007"/>
                  </a:lnTo>
                  <a:lnTo>
                    <a:pt x="3762318" y="13073"/>
                  </a:lnTo>
                  <a:lnTo>
                    <a:pt x="3811004" y="11271"/>
                  </a:lnTo>
                  <a:lnTo>
                    <a:pt x="3859952" y="9600"/>
                  </a:lnTo>
                  <a:lnTo>
                    <a:pt x="3909157" y="8062"/>
                  </a:lnTo>
                  <a:lnTo>
                    <a:pt x="3958612" y="6656"/>
                  </a:lnTo>
                  <a:lnTo>
                    <a:pt x="4008313" y="5384"/>
                  </a:lnTo>
                  <a:lnTo>
                    <a:pt x="4058253" y="4246"/>
                  </a:lnTo>
                  <a:lnTo>
                    <a:pt x="4108427" y="3241"/>
                  </a:lnTo>
                  <a:lnTo>
                    <a:pt x="4158830" y="2371"/>
                  </a:lnTo>
                  <a:lnTo>
                    <a:pt x="4209456" y="1636"/>
                  </a:lnTo>
                  <a:lnTo>
                    <a:pt x="4260300" y="1036"/>
                  </a:lnTo>
                  <a:lnTo>
                    <a:pt x="4311355" y="572"/>
                  </a:lnTo>
                  <a:lnTo>
                    <a:pt x="4362616" y="245"/>
                  </a:lnTo>
                  <a:lnTo>
                    <a:pt x="4414078" y="54"/>
                  </a:lnTo>
                  <a:lnTo>
                    <a:pt x="4465736" y="0"/>
                  </a:lnTo>
                  <a:lnTo>
                    <a:pt x="4517583" y="83"/>
                  </a:lnTo>
                  <a:lnTo>
                    <a:pt x="4569613" y="304"/>
                  </a:lnTo>
                  <a:lnTo>
                    <a:pt x="4621823" y="664"/>
                  </a:lnTo>
                  <a:lnTo>
                    <a:pt x="4674205" y="1163"/>
                  </a:lnTo>
                  <a:lnTo>
                    <a:pt x="4726755" y="1801"/>
                  </a:lnTo>
                  <a:lnTo>
                    <a:pt x="4779466" y="2578"/>
                  </a:lnTo>
                  <a:lnTo>
                    <a:pt x="4832333" y="3495"/>
                  </a:lnTo>
                  <a:lnTo>
                    <a:pt x="4885351" y="4553"/>
                  </a:lnTo>
                  <a:lnTo>
                    <a:pt x="4938515" y="5752"/>
                  </a:lnTo>
                  <a:lnTo>
                    <a:pt x="4991817" y="7093"/>
                  </a:lnTo>
                  <a:lnTo>
                    <a:pt x="5045254" y="8575"/>
                  </a:lnTo>
                  <a:lnTo>
                    <a:pt x="5098818" y="10199"/>
                  </a:lnTo>
                  <a:lnTo>
                    <a:pt x="5152506" y="11966"/>
                  </a:lnTo>
                  <a:lnTo>
                    <a:pt x="5206311" y="13876"/>
                  </a:lnTo>
                  <a:lnTo>
                    <a:pt x="5260227" y="15929"/>
                  </a:lnTo>
                  <a:lnTo>
                    <a:pt x="5314250" y="18127"/>
                  </a:lnTo>
                  <a:lnTo>
                    <a:pt x="5368373" y="20469"/>
                  </a:lnTo>
                  <a:lnTo>
                    <a:pt x="5422591" y="22955"/>
                  </a:lnTo>
                  <a:lnTo>
                    <a:pt x="5476898" y="25587"/>
                  </a:lnTo>
                  <a:lnTo>
                    <a:pt x="5531290" y="28364"/>
                  </a:lnTo>
                  <a:lnTo>
                    <a:pt x="5585759" y="31288"/>
                  </a:lnTo>
                  <a:lnTo>
                    <a:pt x="5640301" y="34358"/>
                  </a:lnTo>
                  <a:lnTo>
                    <a:pt x="5694910" y="37575"/>
                  </a:lnTo>
                  <a:lnTo>
                    <a:pt x="5749581" y="40939"/>
                  </a:lnTo>
                  <a:lnTo>
                    <a:pt x="5804308" y="44451"/>
                  </a:lnTo>
                  <a:lnTo>
                    <a:pt x="5859085" y="48112"/>
                  </a:lnTo>
                  <a:lnTo>
                    <a:pt x="5913907" y="51921"/>
                  </a:lnTo>
                  <a:lnTo>
                    <a:pt x="5961522" y="55413"/>
                  </a:lnTo>
                  <a:lnTo>
                    <a:pt x="6010078" y="59209"/>
                  </a:lnTo>
                  <a:lnTo>
                    <a:pt x="6059535" y="63298"/>
                  </a:lnTo>
                  <a:lnTo>
                    <a:pt x="6109852" y="67671"/>
                  </a:lnTo>
                  <a:lnTo>
                    <a:pt x="6160986" y="72317"/>
                  </a:lnTo>
                  <a:lnTo>
                    <a:pt x="6212897" y="77228"/>
                  </a:lnTo>
                  <a:lnTo>
                    <a:pt x="6265545" y="82392"/>
                  </a:lnTo>
                  <a:lnTo>
                    <a:pt x="6318886" y="87802"/>
                  </a:lnTo>
                  <a:lnTo>
                    <a:pt x="6372882" y="93445"/>
                  </a:lnTo>
                  <a:lnTo>
                    <a:pt x="6427489" y="99314"/>
                  </a:lnTo>
                  <a:lnTo>
                    <a:pt x="6482667" y="105398"/>
                  </a:lnTo>
                  <a:lnTo>
                    <a:pt x="6538376" y="111687"/>
                  </a:lnTo>
                  <a:lnTo>
                    <a:pt x="6594573" y="118171"/>
                  </a:lnTo>
                  <a:lnTo>
                    <a:pt x="6651217" y="124842"/>
                  </a:lnTo>
                  <a:lnTo>
                    <a:pt x="6708268" y="131688"/>
                  </a:lnTo>
                  <a:lnTo>
                    <a:pt x="6765684" y="138700"/>
                  </a:lnTo>
                  <a:lnTo>
                    <a:pt x="6823424" y="145869"/>
                  </a:lnTo>
                  <a:lnTo>
                    <a:pt x="6881447" y="153185"/>
                  </a:lnTo>
                  <a:lnTo>
                    <a:pt x="6939712" y="160638"/>
                  </a:lnTo>
                  <a:lnTo>
                    <a:pt x="6998177" y="168217"/>
                  </a:lnTo>
                  <a:lnTo>
                    <a:pt x="7056801" y="175914"/>
                  </a:lnTo>
                  <a:lnTo>
                    <a:pt x="7115543" y="183719"/>
                  </a:lnTo>
                  <a:lnTo>
                    <a:pt x="7174363" y="191621"/>
                  </a:lnTo>
                  <a:lnTo>
                    <a:pt x="7233218" y="199611"/>
                  </a:lnTo>
                  <a:lnTo>
                    <a:pt x="7292067" y="207680"/>
                  </a:lnTo>
                  <a:lnTo>
                    <a:pt x="7350870" y="215817"/>
                  </a:lnTo>
                  <a:lnTo>
                    <a:pt x="7409585" y="224012"/>
                  </a:lnTo>
                  <a:lnTo>
                    <a:pt x="7468172" y="232257"/>
                  </a:lnTo>
                  <a:lnTo>
                    <a:pt x="7526588" y="240541"/>
                  </a:lnTo>
                  <a:lnTo>
                    <a:pt x="7584792" y="248853"/>
                  </a:lnTo>
                  <a:lnTo>
                    <a:pt x="7642745" y="257186"/>
                  </a:lnTo>
                  <a:lnTo>
                    <a:pt x="7700403" y="265528"/>
                  </a:lnTo>
                  <a:lnTo>
                    <a:pt x="7757727" y="273871"/>
                  </a:lnTo>
                  <a:lnTo>
                    <a:pt x="7814674" y="282203"/>
                  </a:lnTo>
                  <a:lnTo>
                    <a:pt x="7871205" y="290516"/>
                  </a:lnTo>
                  <a:lnTo>
                    <a:pt x="7927277" y="298800"/>
                  </a:lnTo>
                  <a:lnTo>
                    <a:pt x="7982849" y="307044"/>
                  </a:lnTo>
                  <a:lnTo>
                    <a:pt x="8037881" y="315240"/>
                  </a:lnTo>
                  <a:lnTo>
                    <a:pt x="8092331" y="323377"/>
                  </a:lnTo>
                  <a:lnTo>
                    <a:pt x="8146157" y="331445"/>
                  </a:lnTo>
                  <a:lnTo>
                    <a:pt x="8199320" y="339435"/>
                  </a:lnTo>
                  <a:lnTo>
                    <a:pt x="8251777" y="347338"/>
                  </a:lnTo>
                  <a:lnTo>
                    <a:pt x="8303487" y="355142"/>
                  </a:lnTo>
                  <a:lnTo>
                    <a:pt x="8354409" y="362839"/>
                  </a:lnTo>
                  <a:lnTo>
                    <a:pt x="8404503" y="370419"/>
                  </a:lnTo>
                  <a:lnTo>
                    <a:pt x="8453726" y="377871"/>
                  </a:lnTo>
                  <a:lnTo>
                    <a:pt x="8502038" y="385187"/>
                  </a:lnTo>
                  <a:lnTo>
                    <a:pt x="8549397" y="392356"/>
                  </a:lnTo>
                  <a:lnTo>
                    <a:pt x="8595763" y="399369"/>
                  </a:lnTo>
                  <a:lnTo>
                    <a:pt x="8641093" y="406215"/>
                  </a:lnTo>
                  <a:lnTo>
                    <a:pt x="8685348" y="412885"/>
                  </a:lnTo>
                  <a:lnTo>
                    <a:pt x="8728485" y="419370"/>
                  </a:lnTo>
                  <a:lnTo>
                    <a:pt x="8770464" y="425659"/>
                  </a:lnTo>
                  <a:lnTo>
                    <a:pt x="8811244" y="431743"/>
                  </a:lnTo>
                  <a:lnTo>
                    <a:pt x="8850782" y="437611"/>
                  </a:lnTo>
                  <a:lnTo>
                    <a:pt x="8889039" y="443255"/>
                  </a:lnTo>
                  <a:lnTo>
                    <a:pt x="8961541" y="453829"/>
                  </a:lnTo>
                  <a:lnTo>
                    <a:pt x="9028422" y="463386"/>
                  </a:lnTo>
                  <a:lnTo>
                    <a:pt x="9059651" y="467758"/>
                  </a:lnTo>
                  <a:lnTo>
                    <a:pt x="9078468" y="470349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02" y="5641085"/>
              <a:ext cx="3004820" cy="1210945"/>
            </a:xfrm>
            <a:custGeom>
              <a:avLst/>
              <a:gdLst/>
              <a:ahLst/>
              <a:cxnLst/>
              <a:rect l="l" t="t" r="r" b="b"/>
              <a:pathLst>
                <a:path w="3004820" h="1210945">
                  <a:moveTo>
                    <a:pt x="0" y="0"/>
                  </a:moveTo>
                  <a:lnTo>
                    <a:pt x="51723" y="23508"/>
                  </a:lnTo>
                  <a:lnTo>
                    <a:pt x="103439" y="47010"/>
                  </a:lnTo>
                  <a:lnTo>
                    <a:pt x="155141" y="70498"/>
                  </a:lnTo>
                  <a:lnTo>
                    <a:pt x="206822" y="93966"/>
                  </a:lnTo>
                  <a:lnTo>
                    <a:pt x="258476" y="117407"/>
                  </a:lnTo>
                  <a:lnTo>
                    <a:pt x="310094" y="140815"/>
                  </a:lnTo>
                  <a:lnTo>
                    <a:pt x="361670" y="164182"/>
                  </a:lnTo>
                  <a:lnTo>
                    <a:pt x="413197" y="187502"/>
                  </a:lnTo>
                  <a:lnTo>
                    <a:pt x="464669" y="210769"/>
                  </a:lnTo>
                  <a:lnTo>
                    <a:pt x="516077" y="233974"/>
                  </a:lnTo>
                  <a:lnTo>
                    <a:pt x="567415" y="257113"/>
                  </a:lnTo>
                  <a:lnTo>
                    <a:pt x="618677" y="280178"/>
                  </a:lnTo>
                  <a:lnTo>
                    <a:pt x="669854" y="303162"/>
                  </a:lnTo>
                  <a:lnTo>
                    <a:pt x="720941" y="326058"/>
                  </a:lnTo>
                  <a:lnTo>
                    <a:pt x="771929" y="348861"/>
                  </a:lnTo>
                  <a:lnTo>
                    <a:pt x="822812" y="371563"/>
                  </a:lnTo>
                  <a:lnTo>
                    <a:pt x="873584" y="394157"/>
                  </a:lnTo>
                  <a:lnTo>
                    <a:pt x="924236" y="416636"/>
                  </a:lnTo>
                  <a:lnTo>
                    <a:pt x="974763" y="438995"/>
                  </a:lnTo>
                  <a:lnTo>
                    <a:pt x="1025157" y="461226"/>
                  </a:lnTo>
                  <a:lnTo>
                    <a:pt x="1075410" y="483323"/>
                  </a:lnTo>
                  <a:lnTo>
                    <a:pt x="1125517" y="505278"/>
                  </a:lnTo>
                  <a:lnTo>
                    <a:pt x="1175469" y="527085"/>
                  </a:lnTo>
                  <a:lnTo>
                    <a:pt x="1225261" y="548738"/>
                  </a:lnTo>
                  <a:lnTo>
                    <a:pt x="1274885" y="570229"/>
                  </a:lnTo>
                  <a:lnTo>
                    <a:pt x="1324333" y="591552"/>
                  </a:lnTo>
                  <a:lnTo>
                    <a:pt x="1373600" y="612700"/>
                  </a:lnTo>
                  <a:lnTo>
                    <a:pt x="1422678" y="633667"/>
                  </a:lnTo>
                  <a:lnTo>
                    <a:pt x="1471559" y="654446"/>
                  </a:lnTo>
                  <a:lnTo>
                    <a:pt x="1520238" y="675029"/>
                  </a:lnTo>
                  <a:lnTo>
                    <a:pt x="1568707" y="695411"/>
                  </a:lnTo>
                  <a:lnTo>
                    <a:pt x="1616959" y="715584"/>
                  </a:lnTo>
                  <a:lnTo>
                    <a:pt x="1664987" y="735542"/>
                  </a:lnTo>
                  <a:lnTo>
                    <a:pt x="1712783" y="755278"/>
                  </a:lnTo>
                  <a:lnTo>
                    <a:pt x="1760342" y="774786"/>
                  </a:lnTo>
                  <a:lnTo>
                    <a:pt x="1807656" y="794058"/>
                  </a:lnTo>
                  <a:lnTo>
                    <a:pt x="1854718" y="813088"/>
                  </a:lnTo>
                  <a:lnTo>
                    <a:pt x="1901521" y="831869"/>
                  </a:lnTo>
                  <a:lnTo>
                    <a:pt x="1948058" y="850395"/>
                  </a:lnTo>
                  <a:lnTo>
                    <a:pt x="1994322" y="868659"/>
                  </a:lnTo>
                  <a:lnTo>
                    <a:pt x="2040306" y="886653"/>
                  </a:lnTo>
                  <a:lnTo>
                    <a:pt x="2086003" y="904372"/>
                  </a:lnTo>
                  <a:lnTo>
                    <a:pt x="2131406" y="921808"/>
                  </a:lnTo>
                  <a:lnTo>
                    <a:pt x="2176508" y="938955"/>
                  </a:lnTo>
                  <a:lnTo>
                    <a:pt x="2221302" y="955807"/>
                  </a:lnTo>
                  <a:lnTo>
                    <a:pt x="2265782" y="972355"/>
                  </a:lnTo>
                  <a:lnTo>
                    <a:pt x="2309939" y="988595"/>
                  </a:lnTo>
                  <a:lnTo>
                    <a:pt x="2353767" y="1004518"/>
                  </a:lnTo>
                  <a:lnTo>
                    <a:pt x="2397259" y="1020118"/>
                  </a:lnTo>
                  <a:lnTo>
                    <a:pt x="2440408" y="1035389"/>
                  </a:lnTo>
                  <a:lnTo>
                    <a:pt x="2483208" y="1050324"/>
                  </a:lnTo>
                  <a:lnTo>
                    <a:pt x="2525650" y="1064916"/>
                  </a:lnTo>
                  <a:lnTo>
                    <a:pt x="2567728" y="1079158"/>
                  </a:lnTo>
                  <a:lnTo>
                    <a:pt x="2609436" y="1093043"/>
                  </a:lnTo>
                  <a:lnTo>
                    <a:pt x="2650765" y="1106566"/>
                  </a:lnTo>
                  <a:lnTo>
                    <a:pt x="2691709" y="1119719"/>
                  </a:lnTo>
                  <a:lnTo>
                    <a:pt x="2732262" y="1132495"/>
                  </a:lnTo>
                  <a:lnTo>
                    <a:pt x="2772415" y="1144887"/>
                  </a:lnTo>
                  <a:lnTo>
                    <a:pt x="2812163" y="1156890"/>
                  </a:lnTo>
                  <a:lnTo>
                    <a:pt x="2851497" y="1168496"/>
                  </a:lnTo>
                  <a:lnTo>
                    <a:pt x="2890412" y="1179698"/>
                  </a:lnTo>
                  <a:lnTo>
                    <a:pt x="2928899" y="1190491"/>
                  </a:lnTo>
                  <a:lnTo>
                    <a:pt x="2966953" y="1200866"/>
                  </a:lnTo>
                  <a:lnTo>
                    <a:pt x="3004566" y="1210818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32" y="5284470"/>
              <a:ext cx="9078595" cy="1467485"/>
            </a:xfrm>
            <a:custGeom>
              <a:avLst/>
              <a:gdLst/>
              <a:ahLst/>
              <a:cxnLst/>
              <a:rect l="l" t="t" r="r" b="b"/>
              <a:pathLst>
                <a:path w="9078595" h="1467484">
                  <a:moveTo>
                    <a:pt x="0" y="0"/>
                  </a:moveTo>
                  <a:lnTo>
                    <a:pt x="37323" y="13038"/>
                  </a:lnTo>
                  <a:lnTo>
                    <a:pt x="74768" y="26099"/>
                  </a:lnTo>
                  <a:lnTo>
                    <a:pt x="112457" y="39204"/>
                  </a:lnTo>
                  <a:lnTo>
                    <a:pt x="150510" y="52374"/>
                  </a:lnTo>
                  <a:lnTo>
                    <a:pt x="189049" y="65633"/>
                  </a:lnTo>
                  <a:lnTo>
                    <a:pt x="228196" y="79001"/>
                  </a:lnTo>
                  <a:lnTo>
                    <a:pt x="268072" y="92501"/>
                  </a:lnTo>
                  <a:lnTo>
                    <a:pt x="308798" y="106155"/>
                  </a:lnTo>
                  <a:lnTo>
                    <a:pt x="350497" y="119984"/>
                  </a:lnTo>
                  <a:lnTo>
                    <a:pt x="393290" y="134011"/>
                  </a:lnTo>
                  <a:lnTo>
                    <a:pt x="437298" y="148257"/>
                  </a:lnTo>
                  <a:lnTo>
                    <a:pt x="482642" y="162745"/>
                  </a:lnTo>
                  <a:lnTo>
                    <a:pt x="529445" y="177497"/>
                  </a:lnTo>
                  <a:lnTo>
                    <a:pt x="577827" y="192534"/>
                  </a:lnTo>
                  <a:lnTo>
                    <a:pt x="627911" y="207878"/>
                  </a:lnTo>
                  <a:lnTo>
                    <a:pt x="679817" y="223552"/>
                  </a:lnTo>
                  <a:lnTo>
                    <a:pt x="733668" y="239577"/>
                  </a:lnTo>
                  <a:lnTo>
                    <a:pt x="789584" y="255975"/>
                  </a:lnTo>
                  <a:lnTo>
                    <a:pt x="847687" y="272769"/>
                  </a:lnTo>
                  <a:lnTo>
                    <a:pt x="908100" y="289980"/>
                  </a:lnTo>
                  <a:lnTo>
                    <a:pt x="970942" y="307629"/>
                  </a:lnTo>
                  <a:lnTo>
                    <a:pt x="1036337" y="325741"/>
                  </a:lnTo>
                  <a:lnTo>
                    <a:pt x="1104404" y="344335"/>
                  </a:lnTo>
                  <a:lnTo>
                    <a:pt x="1142877" y="354783"/>
                  </a:lnTo>
                  <a:lnTo>
                    <a:pt x="1182221" y="365482"/>
                  </a:lnTo>
                  <a:lnTo>
                    <a:pt x="1222413" y="376420"/>
                  </a:lnTo>
                  <a:lnTo>
                    <a:pt x="1263428" y="387587"/>
                  </a:lnTo>
                  <a:lnTo>
                    <a:pt x="1305241" y="398970"/>
                  </a:lnTo>
                  <a:lnTo>
                    <a:pt x="1347830" y="410558"/>
                  </a:lnTo>
                  <a:lnTo>
                    <a:pt x="1391171" y="422339"/>
                  </a:lnTo>
                  <a:lnTo>
                    <a:pt x="1435238" y="434301"/>
                  </a:lnTo>
                  <a:lnTo>
                    <a:pt x="1480008" y="446435"/>
                  </a:lnTo>
                  <a:lnTo>
                    <a:pt x="1525457" y="458726"/>
                  </a:lnTo>
                  <a:lnTo>
                    <a:pt x="1571561" y="471165"/>
                  </a:lnTo>
                  <a:lnTo>
                    <a:pt x="1618296" y="483740"/>
                  </a:lnTo>
                  <a:lnTo>
                    <a:pt x="1665638" y="496438"/>
                  </a:lnTo>
                  <a:lnTo>
                    <a:pt x="1713563" y="509249"/>
                  </a:lnTo>
                  <a:lnTo>
                    <a:pt x="1762046" y="522161"/>
                  </a:lnTo>
                  <a:lnTo>
                    <a:pt x="1811064" y="535163"/>
                  </a:lnTo>
                  <a:lnTo>
                    <a:pt x="1860593" y="548242"/>
                  </a:lnTo>
                  <a:lnTo>
                    <a:pt x="1910608" y="561388"/>
                  </a:lnTo>
                  <a:lnTo>
                    <a:pt x="1961086" y="574589"/>
                  </a:lnTo>
                  <a:lnTo>
                    <a:pt x="2012003" y="587832"/>
                  </a:lnTo>
                  <a:lnTo>
                    <a:pt x="2063334" y="601108"/>
                  </a:lnTo>
                  <a:lnTo>
                    <a:pt x="2115055" y="614404"/>
                  </a:lnTo>
                  <a:lnTo>
                    <a:pt x="2167143" y="627708"/>
                  </a:lnTo>
                  <a:lnTo>
                    <a:pt x="2219573" y="641010"/>
                  </a:lnTo>
                  <a:lnTo>
                    <a:pt x="2272322" y="654297"/>
                  </a:lnTo>
                  <a:lnTo>
                    <a:pt x="2325365" y="667558"/>
                  </a:lnTo>
                  <a:lnTo>
                    <a:pt x="2378678" y="680782"/>
                  </a:lnTo>
                  <a:lnTo>
                    <a:pt x="2432237" y="693956"/>
                  </a:lnTo>
                  <a:lnTo>
                    <a:pt x="2486019" y="707070"/>
                  </a:lnTo>
                  <a:lnTo>
                    <a:pt x="2539998" y="720112"/>
                  </a:lnTo>
                  <a:lnTo>
                    <a:pt x="2594152" y="733070"/>
                  </a:lnTo>
                  <a:lnTo>
                    <a:pt x="2648456" y="745933"/>
                  </a:lnTo>
                  <a:lnTo>
                    <a:pt x="2702886" y="758689"/>
                  </a:lnTo>
                  <a:lnTo>
                    <a:pt x="2757417" y="771327"/>
                  </a:lnTo>
                  <a:lnTo>
                    <a:pt x="2812027" y="783835"/>
                  </a:lnTo>
                  <a:lnTo>
                    <a:pt x="2866690" y="796202"/>
                  </a:lnTo>
                  <a:lnTo>
                    <a:pt x="2921384" y="808416"/>
                  </a:lnTo>
                  <a:lnTo>
                    <a:pt x="2976083" y="820465"/>
                  </a:lnTo>
                  <a:lnTo>
                    <a:pt x="3030763" y="832339"/>
                  </a:lnTo>
                  <a:lnTo>
                    <a:pt x="3085402" y="844024"/>
                  </a:lnTo>
                  <a:lnTo>
                    <a:pt x="3139974" y="855511"/>
                  </a:lnTo>
                  <a:lnTo>
                    <a:pt x="3194456" y="866787"/>
                  </a:lnTo>
                  <a:lnTo>
                    <a:pt x="3240415" y="876174"/>
                  </a:lnTo>
                  <a:lnTo>
                    <a:pt x="3286839" y="885572"/>
                  </a:lnTo>
                  <a:lnTo>
                    <a:pt x="3333708" y="894977"/>
                  </a:lnTo>
                  <a:lnTo>
                    <a:pt x="3381002" y="904385"/>
                  </a:lnTo>
                  <a:lnTo>
                    <a:pt x="3428703" y="913795"/>
                  </a:lnTo>
                  <a:lnTo>
                    <a:pt x="3476790" y="923202"/>
                  </a:lnTo>
                  <a:lnTo>
                    <a:pt x="3525243" y="932602"/>
                  </a:lnTo>
                  <a:lnTo>
                    <a:pt x="3574043" y="941993"/>
                  </a:lnTo>
                  <a:lnTo>
                    <a:pt x="3623170" y="951370"/>
                  </a:lnTo>
                  <a:lnTo>
                    <a:pt x="3672605" y="960731"/>
                  </a:lnTo>
                  <a:lnTo>
                    <a:pt x="3722328" y="970072"/>
                  </a:lnTo>
                  <a:lnTo>
                    <a:pt x="3772319" y="979390"/>
                  </a:lnTo>
                  <a:lnTo>
                    <a:pt x="3822558" y="988681"/>
                  </a:lnTo>
                  <a:lnTo>
                    <a:pt x="3873027" y="997942"/>
                  </a:lnTo>
                  <a:lnTo>
                    <a:pt x="3923704" y="1007169"/>
                  </a:lnTo>
                  <a:lnTo>
                    <a:pt x="3974571" y="1016359"/>
                  </a:lnTo>
                  <a:lnTo>
                    <a:pt x="4025608" y="1025508"/>
                  </a:lnTo>
                  <a:lnTo>
                    <a:pt x="4076795" y="1034614"/>
                  </a:lnTo>
                  <a:lnTo>
                    <a:pt x="4128113" y="1043673"/>
                  </a:lnTo>
                  <a:lnTo>
                    <a:pt x="4179541" y="1052680"/>
                  </a:lnTo>
                  <a:lnTo>
                    <a:pt x="4231061" y="1061634"/>
                  </a:lnTo>
                  <a:lnTo>
                    <a:pt x="4282652" y="1070530"/>
                  </a:lnTo>
                  <a:lnTo>
                    <a:pt x="4334296" y="1079365"/>
                  </a:lnTo>
                  <a:lnTo>
                    <a:pt x="4385971" y="1088135"/>
                  </a:lnTo>
                  <a:lnTo>
                    <a:pt x="4437659" y="1096838"/>
                  </a:lnTo>
                  <a:lnTo>
                    <a:pt x="4489340" y="1105470"/>
                  </a:lnTo>
                  <a:lnTo>
                    <a:pt x="4540994" y="1114027"/>
                  </a:lnTo>
                  <a:lnTo>
                    <a:pt x="4592601" y="1122505"/>
                  </a:lnTo>
                  <a:lnTo>
                    <a:pt x="4644142" y="1130903"/>
                  </a:lnTo>
                  <a:lnTo>
                    <a:pt x="4695598" y="1139215"/>
                  </a:lnTo>
                  <a:lnTo>
                    <a:pt x="4746948" y="1147439"/>
                  </a:lnTo>
                  <a:lnTo>
                    <a:pt x="4798173" y="1155572"/>
                  </a:lnTo>
                  <a:lnTo>
                    <a:pt x="4849253" y="1163609"/>
                  </a:lnTo>
                  <a:lnTo>
                    <a:pt x="4900169" y="1171548"/>
                  </a:lnTo>
                  <a:lnTo>
                    <a:pt x="4950900" y="1179384"/>
                  </a:lnTo>
                  <a:lnTo>
                    <a:pt x="5001428" y="1187116"/>
                  </a:lnTo>
                  <a:lnTo>
                    <a:pt x="5051733" y="1194738"/>
                  </a:lnTo>
                  <a:lnTo>
                    <a:pt x="5101794" y="1202248"/>
                  </a:lnTo>
                  <a:lnTo>
                    <a:pt x="5151592" y="1209643"/>
                  </a:lnTo>
                  <a:lnTo>
                    <a:pt x="5201108" y="1216918"/>
                  </a:lnTo>
                  <a:lnTo>
                    <a:pt x="5250322" y="1224071"/>
                  </a:lnTo>
                  <a:lnTo>
                    <a:pt x="5299214" y="1231098"/>
                  </a:lnTo>
                  <a:lnTo>
                    <a:pt x="5347764" y="1237995"/>
                  </a:lnTo>
                  <a:lnTo>
                    <a:pt x="5395953" y="1244760"/>
                  </a:lnTo>
                  <a:lnTo>
                    <a:pt x="5443762" y="1251389"/>
                  </a:lnTo>
                  <a:lnTo>
                    <a:pt x="5491170" y="1257878"/>
                  </a:lnTo>
                  <a:lnTo>
                    <a:pt x="5538158" y="1264224"/>
                  </a:lnTo>
                  <a:lnTo>
                    <a:pt x="5584706" y="1270423"/>
                  </a:lnTo>
                  <a:lnTo>
                    <a:pt x="5630795" y="1276473"/>
                  </a:lnTo>
                  <a:lnTo>
                    <a:pt x="5676404" y="1282369"/>
                  </a:lnTo>
                  <a:lnTo>
                    <a:pt x="5731826" y="1289363"/>
                  </a:lnTo>
                  <a:lnTo>
                    <a:pt x="5787425" y="1296155"/>
                  </a:lnTo>
                  <a:lnTo>
                    <a:pt x="5843168" y="1302751"/>
                  </a:lnTo>
                  <a:lnTo>
                    <a:pt x="5899021" y="1309154"/>
                  </a:lnTo>
                  <a:lnTo>
                    <a:pt x="5954949" y="1315370"/>
                  </a:lnTo>
                  <a:lnTo>
                    <a:pt x="6010919" y="1321401"/>
                  </a:lnTo>
                  <a:lnTo>
                    <a:pt x="6066895" y="1327252"/>
                  </a:lnTo>
                  <a:lnTo>
                    <a:pt x="6122845" y="1332927"/>
                  </a:lnTo>
                  <a:lnTo>
                    <a:pt x="6178734" y="1338430"/>
                  </a:lnTo>
                  <a:lnTo>
                    <a:pt x="6234528" y="1343766"/>
                  </a:lnTo>
                  <a:lnTo>
                    <a:pt x="6290193" y="1348938"/>
                  </a:lnTo>
                  <a:lnTo>
                    <a:pt x="6345694" y="1353951"/>
                  </a:lnTo>
                  <a:lnTo>
                    <a:pt x="6400998" y="1358809"/>
                  </a:lnTo>
                  <a:lnTo>
                    <a:pt x="6456071" y="1363515"/>
                  </a:lnTo>
                  <a:lnTo>
                    <a:pt x="6510877" y="1368075"/>
                  </a:lnTo>
                  <a:lnTo>
                    <a:pt x="6565384" y="1372492"/>
                  </a:lnTo>
                  <a:lnTo>
                    <a:pt x="6619557" y="1376770"/>
                  </a:lnTo>
                  <a:lnTo>
                    <a:pt x="6673362" y="1380914"/>
                  </a:lnTo>
                  <a:lnTo>
                    <a:pt x="6726765" y="1384927"/>
                  </a:lnTo>
                  <a:lnTo>
                    <a:pt x="6779732" y="1388814"/>
                  </a:lnTo>
                  <a:lnTo>
                    <a:pt x="6832228" y="1392579"/>
                  </a:lnTo>
                  <a:lnTo>
                    <a:pt x="6884219" y="1396226"/>
                  </a:lnTo>
                  <a:lnTo>
                    <a:pt x="6935673" y="1399759"/>
                  </a:lnTo>
                  <a:lnTo>
                    <a:pt x="6986553" y="1403182"/>
                  </a:lnTo>
                  <a:lnTo>
                    <a:pt x="7036826" y="1406500"/>
                  </a:lnTo>
                  <a:lnTo>
                    <a:pt x="7086459" y="1409716"/>
                  </a:lnTo>
                  <a:lnTo>
                    <a:pt x="7135417" y="1412835"/>
                  </a:lnTo>
                  <a:lnTo>
                    <a:pt x="7183665" y="1415861"/>
                  </a:lnTo>
                  <a:lnTo>
                    <a:pt x="7231170" y="1418798"/>
                  </a:lnTo>
                  <a:lnTo>
                    <a:pt x="7277897" y="1421650"/>
                  </a:lnTo>
                  <a:lnTo>
                    <a:pt x="7323813" y="1424421"/>
                  </a:lnTo>
                  <a:lnTo>
                    <a:pt x="7368884" y="1427115"/>
                  </a:lnTo>
                  <a:lnTo>
                    <a:pt x="7413074" y="1429737"/>
                  </a:lnTo>
                  <a:lnTo>
                    <a:pt x="7456351" y="1432291"/>
                  </a:lnTo>
                  <a:lnTo>
                    <a:pt x="7498679" y="1434780"/>
                  </a:lnTo>
                  <a:lnTo>
                    <a:pt x="7540026" y="1437209"/>
                  </a:lnTo>
                  <a:lnTo>
                    <a:pt x="7580356" y="1439583"/>
                  </a:lnTo>
                  <a:lnTo>
                    <a:pt x="7619636" y="1441904"/>
                  </a:lnTo>
                  <a:lnTo>
                    <a:pt x="7657832" y="1444178"/>
                  </a:lnTo>
                  <a:lnTo>
                    <a:pt x="7694908" y="1446409"/>
                  </a:lnTo>
                  <a:lnTo>
                    <a:pt x="7730832" y="1448600"/>
                  </a:lnTo>
                  <a:lnTo>
                    <a:pt x="7812432" y="1453396"/>
                  </a:lnTo>
                  <a:lnTo>
                    <a:pt x="7887167" y="1457354"/>
                  </a:lnTo>
                  <a:lnTo>
                    <a:pt x="7955610" y="1460539"/>
                  </a:lnTo>
                  <a:lnTo>
                    <a:pt x="8018335" y="1463015"/>
                  </a:lnTo>
                  <a:lnTo>
                    <a:pt x="8075913" y="1464849"/>
                  </a:lnTo>
                  <a:lnTo>
                    <a:pt x="8128918" y="1466106"/>
                  </a:lnTo>
                  <a:lnTo>
                    <a:pt x="8177923" y="1466850"/>
                  </a:lnTo>
                  <a:lnTo>
                    <a:pt x="8223500" y="1467147"/>
                  </a:lnTo>
                  <a:lnTo>
                    <a:pt x="8266223" y="1467062"/>
                  </a:lnTo>
                  <a:lnTo>
                    <a:pt x="8306664" y="1466661"/>
                  </a:lnTo>
                  <a:lnTo>
                    <a:pt x="8345396" y="1466008"/>
                  </a:lnTo>
                  <a:lnTo>
                    <a:pt x="8420026" y="1464211"/>
                  </a:lnTo>
                  <a:lnTo>
                    <a:pt x="8457069" y="1463197"/>
                  </a:lnTo>
                  <a:lnTo>
                    <a:pt x="8494694" y="1462192"/>
                  </a:lnTo>
                  <a:lnTo>
                    <a:pt x="8533476" y="1461263"/>
                  </a:lnTo>
                  <a:lnTo>
                    <a:pt x="8573985" y="1460474"/>
                  </a:lnTo>
                  <a:lnTo>
                    <a:pt x="8636577" y="1459108"/>
                  </a:lnTo>
                  <a:lnTo>
                    <a:pt x="8696091" y="1457207"/>
                  </a:lnTo>
                  <a:lnTo>
                    <a:pt x="8752835" y="1454824"/>
                  </a:lnTo>
                  <a:lnTo>
                    <a:pt x="8807117" y="1452013"/>
                  </a:lnTo>
                  <a:lnTo>
                    <a:pt x="8859244" y="1448827"/>
                  </a:lnTo>
                  <a:lnTo>
                    <a:pt x="8909524" y="1445321"/>
                  </a:lnTo>
                  <a:lnTo>
                    <a:pt x="8958266" y="1441547"/>
                  </a:lnTo>
                  <a:lnTo>
                    <a:pt x="9005777" y="1437559"/>
                  </a:lnTo>
                  <a:lnTo>
                    <a:pt x="9052364" y="1433412"/>
                  </a:lnTo>
                  <a:lnTo>
                    <a:pt x="9078468" y="1430996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5134" y="5137789"/>
              <a:ext cx="6929120" cy="1714500"/>
            </a:xfrm>
            <a:custGeom>
              <a:avLst/>
              <a:gdLst/>
              <a:ahLst/>
              <a:cxnLst/>
              <a:rect l="l" t="t" r="r" b="b"/>
              <a:pathLst>
                <a:path w="6929120" h="1714500">
                  <a:moveTo>
                    <a:pt x="0" y="1714114"/>
                  </a:moveTo>
                  <a:lnTo>
                    <a:pt x="32478" y="1677504"/>
                  </a:lnTo>
                  <a:lnTo>
                    <a:pt x="65062" y="1640922"/>
                  </a:lnTo>
                  <a:lnTo>
                    <a:pt x="97857" y="1604392"/>
                  </a:lnTo>
                  <a:lnTo>
                    <a:pt x="130968" y="1567941"/>
                  </a:lnTo>
                  <a:lnTo>
                    <a:pt x="164502" y="1531597"/>
                  </a:lnTo>
                  <a:lnTo>
                    <a:pt x="198563" y="1495384"/>
                  </a:lnTo>
                  <a:lnTo>
                    <a:pt x="233257" y="1459330"/>
                  </a:lnTo>
                  <a:lnTo>
                    <a:pt x="268691" y="1423460"/>
                  </a:lnTo>
                  <a:lnTo>
                    <a:pt x="304969" y="1387802"/>
                  </a:lnTo>
                  <a:lnTo>
                    <a:pt x="342198" y="1352381"/>
                  </a:lnTo>
                  <a:lnTo>
                    <a:pt x="380482" y="1317224"/>
                  </a:lnTo>
                  <a:lnTo>
                    <a:pt x="419928" y="1282357"/>
                  </a:lnTo>
                  <a:lnTo>
                    <a:pt x="460641" y="1247807"/>
                  </a:lnTo>
                  <a:lnTo>
                    <a:pt x="502726" y="1213600"/>
                  </a:lnTo>
                  <a:lnTo>
                    <a:pt x="546290" y="1179761"/>
                  </a:lnTo>
                  <a:lnTo>
                    <a:pt x="584001" y="1151608"/>
                  </a:lnTo>
                  <a:lnTo>
                    <a:pt x="623148" y="1123271"/>
                  </a:lnTo>
                  <a:lnTo>
                    <a:pt x="663590" y="1094825"/>
                  </a:lnTo>
                  <a:lnTo>
                    <a:pt x="705186" y="1066341"/>
                  </a:lnTo>
                  <a:lnTo>
                    <a:pt x="747797" y="1037895"/>
                  </a:lnTo>
                  <a:lnTo>
                    <a:pt x="791281" y="1009558"/>
                  </a:lnTo>
                  <a:lnTo>
                    <a:pt x="835499" y="981405"/>
                  </a:lnTo>
                  <a:lnTo>
                    <a:pt x="880309" y="953508"/>
                  </a:lnTo>
                  <a:lnTo>
                    <a:pt x="925571" y="925941"/>
                  </a:lnTo>
                  <a:lnTo>
                    <a:pt x="971144" y="898777"/>
                  </a:lnTo>
                  <a:lnTo>
                    <a:pt x="1016889" y="872090"/>
                  </a:lnTo>
                  <a:lnTo>
                    <a:pt x="1062664" y="845953"/>
                  </a:lnTo>
                  <a:lnTo>
                    <a:pt x="1108328" y="820439"/>
                  </a:lnTo>
                  <a:lnTo>
                    <a:pt x="1153743" y="795621"/>
                  </a:lnTo>
                  <a:lnTo>
                    <a:pt x="1198766" y="771573"/>
                  </a:lnTo>
                  <a:lnTo>
                    <a:pt x="1243257" y="748368"/>
                  </a:lnTo>
                  <a:lnTo>
                    <a:pt x="1287077" y="726080"/>
                  </a:lnTo>
                  <a:lnTo>
                    <a:pt x="1330083" y="704781"/>
                  </a:lnTo>
                  <a:lnTo>
                    <a:pt x="1376867" y="682188"/>
                  </a:lnTo>
                  <a:lnTo>
                    <a:pt x="1421739" y="661062"/>
                  </a:lnTo>
                  <a:lnTo>
                    <a:pt x="1465110" y="641246"/>
                  </a:lnTo>
                  <a:lnTo>
                    <a:pt x="1507387" y="622584"/>
                  </a:lnTo>
                  <a:lnTo>
                    <a:pt x="1548980" y="604920"/>
                  </a:lnTo>
                  <a:lnTo>
                    <a:pt x="1590298" y="588097"/>
                  </a:lnTo>
                  <a:lnTo>
                    <a:pt x="1631749" y="571957"/>
                  </a:lnTo>
                  <a:lnTo>
                    <a:pt x="1673742" y="556345"/>
                  </a:lnTo>
                  <a:lnTo>
                    <a:pt x="1716686" y="541105"/>
                  </a:lnTo>
                  <a:lnTo>
                    <a:pt x="1760990" y="526078"/>
                  </a:lnTo>
                  <a:lnTo>
                    <a:pt x="1807063" y="511110"/>
                  </a:lnTo>
                  <a:lnTo>
                    <a:pt x="1855313" y="496043"/>
                  </a:lnTo>
                  <a:lnTo>
                    <a:pt x="1906150" y="480720"/>
                  </a:lnTo>
                  <a:lnTo>
                    <a:pt x="1959981" y="464986"/>
                  </a:lnTo>
                  <a:lnTo>
                    <a:pt x="2017217" y="448683"/>
                  </a:lnTo>
                  <a:lnTo>
                    <a:pt x="2078266" y="431655"/>
                  </a:lnTo>
                  <a:lnTo>
                    <a:pt x="2118287" y="420762"/>
                  </a:lnTo>
                  <a:lnTo>
                    <a:pt x="2160573" y="409571"/>
                  </a:lnTo>
                  <a:lnTo>
                    <a:pt x="2204930" y="398120"/>
                  </a:lnTo>
                  <a:lnTo>
                    <a:pt x="2251162" y="386444"/>
                  </a:lnTo>
                  <a:lnTo>
                    <a:pt x="2299076" y="374581"/>
                  </a:lnTo>
                  <a:lnTo>
                    <a:pt x="2348476" y="362566"/>
                  </a:lnTo>
                  <a:lnTo>
                    <a:pt x="2399168" y="350436"/>
                  </a:lnTo>
                  <a:lnTo>
                    <a:pt x="2450958" y="338228"/>
                  </a:lnTo>
                  <a:lnTo>
                    <a:pt x="2503650" y="325978"/>
                  </a:lnTo>
                  <a:lnTo>
                    <a:pt x="2557051" y="313722"/>
                  </a:lnTo>
                  <a:lnTo>
                    <a:pt x="2610965" y="301498"/>
                  </a:lnTo>
                  <a:lnTo>
                    <a:pt x="2665198" y="289341"/>
                  </a:lnTo>
                  <a:lnTo>
                    <a:pt x="2719555" y="277288"/>
                  </a:lnTo>
                  <a:lnTo>
                    <a:pt x="2773843" y="265376"/>
                  </a:lnTo>
                  <a:lnTo>
                    <a:pt x="2827865" y="253641"/>
                  </a:lnTo>
                  <a:lnTo>
                    <a:pt x="2881428" y="242119"/>
                  </a:lnTo>
                  <a:lnTo>
                    <a:pt x="2934337" y="230847"/>
                  </a:lnTo>
                  <a:lnTo>
                    <a:pt x="2986397" y="219861"/>
                  </a:lnTo>
                  <a:lnTo>
                    <a:pt x="3037414" y="209199"/>
                  </a:lnTo>
                  <a:lnTo>
                    <a:pt x="3087193" y="198896"/>
                  </a:lnTo>
                  <a:lnTo>
                    <a:pt x="3135540" y="188988"/>
                  </a:lnTo>
                  <a:lnTo>
                    <a:pt x="3182260" y="179513"/>
                  </a:lnTo>
                  <a:lnTo>
                    <a:pt x="3227158" y="170507"/>
                  </a:lnTo>
                  <a:lnTo>
                    <a:pt x="3270040" y="162007"/>
                  </a:lnTo>
                  <a:lnTo>
                    <a:pt x="3310711" y="154048"/>
                  </a:lnTo>
                  <a:lnTo>
                    <a:pt x="3348977" y="146667"/>
                  </a:lnTo>
                  <a:lnTo>
                    <a:pt x="3418389" y="133592"/>
                  </a:lnTo>
                  <a:lnTo>
                    <a:pt x="3479552" y="122523"/>
                  </a:lnTo>
                  <a:lnTo>
                    <a:pt x="3533845" y="113216"/>
                  </a:lnTo>
                  <a:lnTo>
                    <a:pt x="3582645" y="105427"/>
                  </a:lnTo>
                  <a:lnTo>
                    <a:pt x="3627332" y="98914"/>
                  </a:lnTo>
                  <a:lnTo>
                    <a:pt x="3669283" y="93434"/>
                  </a:lnTo>
                  <a:lnTo>
                    <a:pt x="3709878" y="88743"/>
                  </a:lnTo>
                  <a:lnTo>
                    <a:pt x="3750493" y="84597"/>
                  </a:lnTo>
                  <a:lnTo>
                    <a:pt x="3792509" y="80754"/>
                  </a:lnTo>
                  <a:lnTo>
                    <a:pt x="3837303" y="76971"/>
                  </a:lnTo>
                  <a:lnTo>
                    <a:pt x="3886253" y="73004"/>
                  </a:lnTo>
                  <a:lnTo>
                    <a:pt x="3940739" y="68610"/>
                  </a:lnTo>
                  <a:lnTo>
                    <a:pt x="4002138" y="63546"/>
                  </a:lnTo>
                  <a:lnTo>
                    <a:pt x="4043658" y="60141"/>
                  </a:lnTo>
                  <a:lnTo>
                    <a:pt x="4087221" y="56722"/>
                  </a:lnTo>
                  <a:lnTo>
                    <a:pt x="4132635" y="53298"/>
                  </a:lnTo>
                  <a:lnTo>
                    <a:pt x="4179706" y="49882"/>
                  </a:lnTo>
                  <a:lnTo>
                    <a:pt x="4228243" y="46486"/>
                  </a:lnTo>
                  <a:lnTo>
                    <a:pt x="4278054" y="43120"/>
                  </a:lnTo>
                  <a:lnTo>
                    <a:pt x="4328945" y="39796"/>
                  </a:lnTo>
                  <a:lnTo>
                    <a:pt x="4380725" y="36527"/>
                  </a:lnTo>
                  <a:lnTo>
                    <a:pt x="4433201" y="33322"/>
                  </a:lnTo>
                  <a:lnTo>
                    <a:pt x="4486181" y="30195"/>
                  </a:lnTo>
                  <a:lnTo>
                    <a:pt x="4539473" y="27156"/>
                  </a:lnTo>
                  <a:lnTo>
                    <a:pt x="4592884" y="24217"/>
                  </a:lnTo>
                  <a:lnTo>
                    <a:pt x="4646221" y="21390"/>
                  </a:lnTo>
                  <a:lnTo>
                    <a:pt x="4699293" y="18686"/>
                  </a:lnTo>
                  <a:lnTo>
                    <a:pt x="4751908" y="16116"/>
                  </a:lnTo>
                  <a:lnTo>
                    <a:pt x="4803872" y="13693"/>
                  </a:lnTo>
                  <a:lnTo>
                    <a:pt x="4854994" y="11427"/>
                  </a:lnTo>
                  <a:lnTo>
                    <a:pt x="4905080" y="9331"/>
                  </a:lnTo>
                  <a:lnTo>
                    <a:pt x="4953940" y="7415"/>
                  </a:lnTo>
                  <a:lnTo>
                    <a:pt x="5001380" y="5692"/>
                  </a:lnTo>
                  <a:lnTo>
                    <a:pt x="5047208" y="4173"/>
                  </a:lnTo>
                  <a:lnTo>
                    <a:pt x="5311729" y="0"/>
                  </a:lnTo>
                  <a:lnTo>
                    <a:pt x="5586823" y="463"/>
                  </a:lnTo>
                  <a:lnTo>
                    <a:pt x="5802908" y="2782"/>
                  </a:lnTo>
                  <a:lnTo>
                    <a:pt x="5890399" y="4173"/>
                  </a:lnTo>
                  <a:lnTo>
                    <a:pt x="6496062" y="4173"/>
                  </a:lnTo>
                  <a:lnTo>
                    <a:pt x="6558386" y="6088"/>
                  </a:lnTo>
                  <a:lnTo>
                    <a:pt x="6618714" y="8722"/>
                  </a:lnTo>
                  <a:lnTo>
                    <a:pt x="6676352" y="11865"/>
                  </a:lnTo>
                  <a:lnTo>
                    <a:pt x="6730604" y="15310"/>
                  </a:lnTo>
                  <a:lnTo>
                    <a:pt x="6780774" y="18846"/>
                  </a:lnTo>
                  <a:lnTo>
                    <a:pt x="6826166" y="22267"/>
                  </a:lnTo>
                  <a:lnTo>
                    <a:pt x="6866084" y="25361"/>
                  </a:lnTo>
                  <a:lnTo>
                    <a:pt x="6899833" y="27922"/>
                  </a:lnTo>
                  <a:lnTo>
                    <a:pt x="6928866" y="30114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1055" y="401685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10581" y="148319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10581" y="14831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43996" y="5274147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118" y="0"/>
                  </a:moveTo>
                  <a:lnTo>
                    <a:pt x="3898" y="402996"/>
                  </a:lnTo>
                  <a:lnTo>
                    <a:pt x="0" y="1202245"/>
                  </a:lnTo>
                  <a:lnTo>
                    <a:pt x="660971" y="1583855"/>
                  </a:lnTo>
                  <a:lnTo>
                    <a:pt x="739635" y="1583855"/>
                  </a:lnTo>
                  <a:lnTo>
                    <a:pt x="1390751" y="1203706"/>
                  </a:lnTo>
                  <a:lnTo>
                    <a:pt x="1394650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644005" y="5274150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39625" y="1583850"/>
                  </a:lnTo>
                </a:path>
                <a:path w="1395095" h="1584325">
                  <a:moveTo>
                    <a:pt x="660947" y="1583850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214" y="4007325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58" y="0"/>
                  </a:moveTo>
                  <a:lnTo>
                    <a:pt x="0" y="62839"/>
                  </a:lnTo>
                  <a:lnTo>
                    <a:pt x="3429" y="1546059"/>
                  </a:lnTo>
                  <a:lnTo>
                    <a:pt x="107746" y="1606689"/>
                  </a:lnTo>
                  <a:lnTo>
                    <a:pt x="797979" y="1203693"/>
                  </a:lnTo>
                  <a:lnTo>
                    <a:pt x="801865" y="404444"/>
                  </a:lnTo>
                  <a:lnTo>
                    <a:pt x="10135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4213" y="4007325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39"/>
                  </a:moveTo>
                  <a:lnTo>
                    <a:pt x="101358" y="0"/>
                  </a:lnTo>
                  <a:lnTo>
                    <a:pt x="801865" y="404444"/>
                  </a:lnTo>
                  <a:lnTo>
                    <a:pt x="797979" y="1203693"/>
                  </a:lnTo>
                  <a:lnTo>
                    <a:pt x="107746" y="1606689"/>
                  </a:lnTo>
                  <a:lnTo>
                    <a:pt x="3429" y="1546059"/>
                  </a:lnTo>
                  <a:lnTo>
                    <a:pt x="0" y="62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355" y="5293201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72255" y="1564798"/>
                  </a:lnTo>
                </a:path>
                <a:path w="1395095" h="1565275">
                  <a:moveTo>
                    <a:pt x="627950" y="156479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57830" y="401684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91256" y="5302725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88567" y="1555275"/>
                  </a:lnTo>
                </a:path>
                <a:path w="1395095" h="1555750">
                  <a:moveTo>
                    <a:pt x="611455" y="1555275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6880" y="145462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7156" y="403590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7156" y="403590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30106" y="5312251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804883" y="1545748"/>
                  </a:lnTo>
                </a:path>
                <a:path w="1395095" h="1546225">
                  <a:moveTo>
                    <a:pt x="594955" y="154574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63526" y="4043864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78" y="0"/>
                  </a:moveTo>
                  <a:lnTo>
                    <a:pt x="3886" y="395033"/>
                  </a:lnTo>
                  <a:lnTo>
                    <a:pt x="0" y="1194282"/>
                  </a:lnTo>
                  <a:lnTo>
                    <a:pt x="680478" y="1587157"/>
                  </a:lnTo>
                  <a:lnTo>
                    <a:pt x="68047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63531" y="4043868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886" y="395026"/>
                  </a:moveTo>
                  <a:lnTo>
                    <a:pt x="680468" y="0"/>
                  </a:lnTo>
                </a:path>
                <a:path w="680720" h="1587500">
                  <a:moveTo>
                    <a:pt x="680468" y="1587150"/>
                  </a:moveTo>
                  <a:lnTo>
                    <a:pt x="0" y="1194275"/>
                  </a:lnTo>
                  <a:lnTo>
                    <a:pt x="3886" y="39502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63531" y="1500693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886" y="395026"/>
                  </a:moveTo>
                  <a:lnTo>
                    <a:pt x="680468" y="0"/>
                  </a:lnTo>
                </a:path>
                <a:path w="680720" h="1587500">
                  <a:moveTo>
                    <a:pt x="680468" y="1587150"/>
                  </a:moveTo>
                  <a:lnTo>
                    <a:pt x="0" y="1194275"/>
                  </a:lnTo>
                  <a:lnTo>
                    <a:pt x="3886" y="39502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89927" y="212090"/>
            <a:ext cx="6969759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>
                <a:solidFill>
                  <a:srgbClr val="93C500"/>
                </a:solidFill>
              </a:rPr>
              <a:t>Starting</a:t>
            </a:r>
            <a:r>
              <a:rPr sz="4000" spc="-2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up</a:t>
            </a:r>
            <a:r>
              <a:rPr sz="4000" spc="-10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a</a:t>
            </a:r>
            <a:r>
              <a:rPr sz="4000" spc="-15" dirty="0">
                <a:solidFill>
                  <a:srgbClr val="93C500"/>
                </a:solidFill>
              </a:rPr>
              <a:t> </a:t>
            </a:r>
            <a:r>
              <a:rPr sz="4000" dirty="0">
                <a:solidFill>
                  <a:srgbClr val="93C500"/>
                </a:solidFill>
              </a:rPr>
              <a:t>database</a:t>
            </a:r>
            <a:r>
              <a:rPr sz="4000" spc="-20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instance</a:t>
            </a:r>
            <a:endParaRPr sz="4000"/>
          </a:p>
        </p:txBody>
      </p:sp>
      <p:sp>
        <p:nvSpPr>
          <p:cNvPr id="39" name="object 39"/>
          <p:cNvSpPr txBox="1"/>
          <p:nvPr/>
        </p:nvSpPr>
        <p:spPr>
          <a:xfrm>
            <a:off x="5524500" y="1759267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P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EN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79699" y="3893019"/>
            <a:ext cx="981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N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MOUNT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13375" y="2337879"/>
            <a:ext cx="3165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</a:t>
            </a:r>
            <a:r>
              <a:rPr sz="1800" spc="-3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opens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redo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log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11523" y="2612200"/>
            <a:ext cx="4235450" cy="138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14450">
              <a:lnSpc>
                <a:spcPts val="192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</a:t>
            </a:r>
            <a:r>
              <a:rPr sz="1800" spc="-3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datafiles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for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</a:t>
            </a:r>
            <a:endParaRPr sz="1800">
              <a:latin typeface="Franklin Gothic Book"/>
              <a:cs typeface="Franklin Gothic Book"/>
            </a:endParaRPr>
          </a:p>
          <a:p>
            <a:pPr marL="12700">
              <a:lnSpc>
                <a:spcPts val="1920"/>
              </a:lnSpc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MOUNT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Courier New"/>
              <a:cs typeface="Courier New"/>
            </a:endParaRPr>
          </a:p>
          <a:p>
            <a:pPr marL="133350" marR="80645">
              <a:lnSpc>
                <a:spcPct val="100000"/>
              </a:lnSpc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opens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 control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 file,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connects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to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(mounts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it),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32275" y="3967608"/>
            <a:ext cx="3040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but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does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not</a:t>
            </a:r>
            <a:r>
              <a:rPr sz="1800" spc="-3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datafiles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55937" y="4522280"/>
            <a:ext cx="49193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reads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initialization 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parameter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file, </a:t>
            </a:r>
            <a:r>
              <a:rPr sz="1800" spc="-434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allocates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SGA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memory,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 </a:t>
            </a:r>
            <a:r>
              <a:rPr sz="1800" spc="10" dirty="0">
                <a:solidFill>
                  <a:srgbClr val="3D3C2C"/>
                </a:solidFill>
                <a:latin typeface="Franklin Gothic Book"/>
                <a:cs typeface="Franklin Gothic Book"/>
              </a:rPr>
              <a:t>starts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background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processes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73150" y="2259331"/>
            <a:ext cx="981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D3C2C"/>
                </a:solidFill>
                <a:latin typeface="Courier New"/>
                <a:cs typeface="Courier New"/>
              </a:rPr>
              <a:t>S</a:t>
            </a:r>
            <a:r>
              <a:rPr sz="1800" b="1" spc="-5" dirty="0">
                <a:solidFill>
                  <a:srgbClr val="3D3C2C"/>
                </a:solidFill>
                <a:latin typeface="Courier New"/>
                <a:cs typeface="Courier New"/>
              </a:rPr>
              <a:t>T</a:t>
            </a:r>
            <a:r>
              <a:rPr sz="1800" b="1" spc="-10" dirty="0">
                <a:solidFill>
                  <a:srgbClr val="3D3C2C"/>
                </a:solidFill>
                <a:latin typeface="Courier New"/>
                <a:cs typeface="Courier New"/>
              </a:rPr>
              <a:t>ARTUP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05498" y="2152650"/>
            <a:ext cx="8404225" cy="4689475"/>
            <a:chOff x="705498" y="2152650"/>
            <a:chExt cx="8404225" cy="4689475"/>
          </a:xfrm>
        </p:grpSpPr>
        <p:sp>
          <p:nvSpPr>
            <p:cNvPr id="47" name="object 47"/>
            <p:cNvSpPr/>
            <p:nvPr/>
          </p:nvSpPr>
          <p:spPr>
            <a:xfrm>
              <a:off x="846201" y="2395727"/>
              <a:ext cx="2540" cy="3091180"/>
            </a:xfrm>
            <a:custGeom>
              <a:avLst/>
              <a:gdLst/>
              <a:ahLst/>
              <a:cxnLst/>
              <a:rect l="l" t="t" r="r" b="b"/>
              <a:pathLst>
                <a:path w="2540" h="3091179">
                  <a:moveTo>
                    <a:pt x="0" y="3091053"/>
                  </a:moveTo>
                  <a:lnTo>
                    <a:pt x="2184" y="0"/>
                  </a:lnTo>
                </a:path>
              </a:pathLst>
            </a:custGeom>
            <a:ln w="57149">
              <a:solidFill>
                <a:srgbClr val="74A41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5498" y="2252858"/>
              <a:ext cx="285750" cy="172085"/>
            </a:xfrm>
            <a:custGeom>
              <a:avLst/>
              <a:gdLst/>
              <a:ahLst/>
              <a:cxnLst/>
              <a:rect l="l" t="t" r="r" b="b"/>
              <a:pathLst>
                <a:path w="285750" h="172085">
                  <a:moveTo>
                    <a:pt x="142989" y="0"/>
                  </a:moveTo>
                  <a:lnTo>
                    <a:pt x="0" y="171348"/>
                  </a:lnTo>
                  <a:lnTo>
                    <a:pt x="285750" y="171538"/>
                  </a:lnTo>
                  <a:lnTo>
                    <a:pt x="142989" y="0"/>
                  </a:lnTo>
                  <a:close/>
                </a:path>
              </a:pathLst>
            </a:custGeom>
            <a:solidFill>
              <a:srgbClr val="74A4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57450" y="4343400"/>
              <a:ext cx="373380" cy="0"/>
            </a:xfrm>
            <a:custGeom>
              <a:avLst/>
              <a:gdLst/>
              <a:ahLst/>
              <a:cxnLst/>
              <a:rect l="l" t="t" r="r" b="b"/>
              <a:pathLst>
                <a:path w="373380">
                  <a:moveTo>
                    <a:pt x="37338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62194" y="4248144"/>
              <a:ext cx="114935" cy="190500"/>
            </a:xfrm>
            <a:custGeom>
              <a:avLst/>
              <a:gdLst/>
              <a:ahLst/>
              <a:cxnLst/>
              <a:rect l="l" t="t" r="r" b="b"/>
              <a:pathLst>
                <a:path w="114935" h="190500">
                  <a:moveTo>
                    <a:pt x="114300" y="0"/>
                  </a:moveTo>
                  <a:lnTo>
                    <a:pt x="0" y="95250"/>
                  </a:lnTo>
                  <a:lnTo>
                    <a:pt x="114312" y="1905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544E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95400" y="5334000"/>
              <a:ext cx="1600200" cy="0"/>
            </a:xfrm>
            <a:custGeom>
              <a:avLst/>
              <a:gdLst/>
              <a:ahLst/>
              <a:cxnLst/>
              <a:rect l="l" t="t" r="r" b="b"/>
              <a:pathLst>
                <a:path w="1600200">
                  <a:moveTo>
                    <a:pt x="0" y="0"/>
                  </a:moveTo>
                  <a:lnTo>
                    <a:pt x="1600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95600" y="4343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114800" y="32004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334000" y="2192273"/>
              <a:ext cx="3200400" cy="0"/>
            </a:xfrm>
            <a:custGeom>
              <a:avLst/>
              <a:gdLst/>
              <a:ahLst/>
              <a:cxnLst/>
              <a:rect l="l" t="t" r="r" b="b"/>
              <a:pathLst>
                <a:path w="3200400">
                  <a:moveTo>
                    <a:pt x="0" y="0"/>
                  </a:moveTo>
                  <a:lnTo>
                    <a:pt x="32004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895600" y="4541520"/>
              <a:ext cx="0" cy="792480"/>
            </a:xfrm>
            <a:custGeom>
              <a:avLst/>
              <a:gdLst/>
              <a:ahLst/>
              <a:cxnLst/>
              <a:rect l="l" t="t" r="r" b="b"/>
              <a:pathLst>
                <a:path h="792479">
                  <a:moveTo>
                    <a:pt x="0" y="0"/>
                  </a:moveTo>
                  <a:lnTo>
                    <a:pt x="0" y="792479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76739" y="434340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4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14800" y="3398519"/>
              <a:ext cx="0" cy="944880"/>
            </a:xfrm>
            <a:custGeom>
              <a:avLst/>
              <a:gdLst/>
              <a:ahLst/>
              <a:cxnLst/>
              <a:rect l="l" t="t" r="r" b="b"/>
              <a:pathLst>
                <a:path h="944879">
                  <a:moveTo>
                    <a:pt x="0" y="0"/>
                  </a:moveTo>
                  <a:lnTo>
                    <a:pt x="0" y="94488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995939" y="320040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3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334000" y="2390393"/>
              <a:ext cx="0" cy="810260"/>
            </a:xfrm>
            <a:custGeom>
              <a:avLst/>
              <a:gdLst/>
              <a:ahLst/>
              <a:cxnLst/>
              <a:rect l="l" t="t" r="r" b="b"/>
              <a:pathLst>
                <a:path h="810260">
                  <a:moveTo>
                    <a:pt x="0" y="0"/>
                  </a:moveTo>
                  <a:lnTo>
                    <a:pt x="0" y="809942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215139" y="2192280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4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607" y="6514338"/>
              <a:ext cx="435100" cy="32765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221739" y="4033011"/>
            <a:ext cx="854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Ins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ta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c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e  started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6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65" name="Audio 64">
            <a:hlinkClick r:id="" action="ppaction://media"/>
            <a:extLst>
              <a:ext uri="{FF2B5EF4-FFF2-40B4-BE49-F238E27FC236}">
                <a16:creationId xmlns:a16="http://schemas.microsoft.com/office/drawing/2014/main" id="{E2B274FC-CCA3-4643-8FBB-5EE220343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3772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927" y="0"/>
            <a:ext cx="9099550" cy="6864350"/>
            <a:chOff x="50927" y="0"/>
            <a:chExt cx="9099550" cy="686435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2" y="102107"/>
              <a:ext cx="8843009" cy="6675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324" y="0"/>
              <a:ext cx="8837930" cy="6858000"/>
            </a:xfrm>
            <a:custGeom>
              <a:avLst/>
              <a:gdLst/>
              <a:ahLst/>
              <a:cxnLst/>
              <a:rect l="l" t="t" r="r" b="b"/>
              <a:pathLst>
                <a:path w="8837930" h="6858000">
                  <a:moveTo>
                    <a:pt x="8837676" y="0"/>
                  </a:moveTo>
                  <a:lnTo>
                    <a:pt x="8837676" y="0"/>
                  </a:lnTo>
                  <a:lnTo>
                    <a:pt x="3581400" y="0"/>
                  </a:lnTo>
                  <a:lnTo>
                    <a:pt x="3581400" y="4759833"/>
                  </a:lnTo>
                  <a:lnTo>
                    <a:pt x="3581400" y="5159883"/>
                  </a:lnTo>
                  <a:lnTo>
                    <a:pt x="3581400" y="5294376"/>
                  </a:lnTo>
                  <a:lnTo>
                    <a:pt x="3581400" y="5373624"/>
                  </a:lnTo>
                  <a:lnTo>
                    <a:pt x="3124200" y="5373624"/>
                  </a:lnTo>
                  <a:lnTo>
                    <a:pt x="2895600" y="5373624"/>
                  </a:lnTo>
                  <a:lnTo>
                    <a:pt x="2708910" y="5373624"/>
                  </a:lnTo>
                  <a:lnTo>
                    <a:pt x="2708910" y="5294376"/>
                  </a:lnTo>
                  <a:lnTo>
                    <a:pt x="2895600" y="5294376"/>
                  </a:lnTo>
                  <a:lnTo>
                    <a:pt x="3124200" y="5294376"/>
                  </a:lnTo>
                  <a:lnTo>
                    <a:pt x="3581400" y="5294376"/>
                  </a:lnTo>
                  <a:lnTo>
                    <a:pt x="3581400" y="5159883"/>
                  </a:lnTo>
                  <a:lnTo>
                    <a:pt x="1184910" y="5159883"/>
                  </a:lnTo>
                  <a:lnTo>
                    <a:pt x="1184910" y="4759833"/>
                  </a:lnTo>
                  <a:lnTo>
                    <a:pt x="3581400" y="4759833"/>
                  </a:lnTo>
                  <a:lnTo>
                    <a:pt x="35814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8837676" y="6858000"/>
                  </a:lnTo>
                  <a:lnTo>
                    <a:pt x="8837676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532" y="5068941"/>
              <a:ext cx="9078595" cy="1133475"/>
            </a:xfrm>
            <a:custGeom>
              <a:avLst/>
              <a:gdLst/>
              <a:ahLst/>
              <a:cxnLst/>
              <a:rect l="l" t="t" r="r" b="b"/>
              <a:pathLst>
                <a:path w="9078595" h="1133475">
                  <a:moveTo>
                    <a:pt x="0" y="1082738"/>
                  </a:moveTo>
                  <a:lnTo>
                    <a:pt x="44897" y="1085436"/>
                  </a:lnTo>
                  <a:lnTo>
                    <a:pt x="89827" y="1088128"/>
                  </a:lnTo>
                  <a:lnTo>
                    <a:pt x="134821" y="1090805"/>
                  </a:lnTo>
                  <a:lnTo>
                    <a:pt x="179912" y="1093462"/>
                  </a:lnTo>
                  <a:lnTo>
                    <a:pt x="225132" y="1096090"/>
                  </a:lnTo>
                  <a:lnTo>
                    <a:pt x="270513" y="1098684"/>
                  </a:lnTo>
                  <a:lnTo>
                    <a:pt x="316087" y="1101237"/>
                  </a:lnTo>
                  <a:lnTo>
                    <a:pt x="361886" y="1103741"/>
                  </a:lnTo>
                  <a:lnTo>
                    <a:pt x="407944" y="1106189"/>
                  </a:lnTo>
                  <a:lnTo>
                    <a:pt x="454291" y="1108575"/>
                  </a:lnTo>
                  <a:lnTo>
                    <a:pt x="500961" y="1110891"/>
                  </a:lnTo>
                  <a:lnTo>
                    <a:pt x="547985" y="1113131"/>
                  </a:lnTo>
                  <a:lnTo>
                    <a:pt x="595396" y="1115288"/>
                  </a:lnTo>
                  <a:lnTo>
                    <a:pt x="643225" y="1117355"/>
                  </a:lnTo>
                  <a:lnTo>
                    <a:pt x="691506" y="1119324"/>
                  </a:lnTo>
                  <a:lnTo>
                    <a:pt x="740269" y="1121190"/>
                  </a:lnTo>
                  <a:lnTo>
                    <a:pt x="789549" y="1122944"/>
                  </a:lnTo>
                  <a:lnTo>
                    <a:pt x="839376" y="1124580"/>
                  </a:lnTo>
                  <a:lnTo>
                    <a:pt x="889783" y="1126092"/>
                  </a:lnTo>
                  <a:lnTo>
                    <a:pt x="940802" y="1127471"/>
                  </a:lnTo>
                  <a:lnTo>
                    <a:pt x="992466" y="1128712"/>
                  </a:lnTo>
                  <a:lnTo>
                    <a:pt x="1044806" y="1129807"/>
                  </a:lnTo>
                  <a:lnTo>
                    <a:pt x="1097855" y="1130750"/>
                  </a:lnTo>
                  <a:lnTo>
                    <a:pt x="1151645" y="1131532"/>
                  </a:lnTo>
                  <a:lnTo>
                    <a:pt x="1206208" y="1132149"/>
                  </a:lnTo>
                  <a:lnTo>
                    <a:pt x="1261577" y="1132591"/>
                  </a:lnTo>
                  <a:lnTo>
                    <a:pt x="1317784" y="1132853"/>
                  </a:lnTo>
                  <a:lnTo>
                    <a:pt x="1374860" y="1132928"/>
                  </a:lnTo>
                  <a:lnTo>
                    <a:pt x="1432838" y="1132809"/>
                  </a:lnTo>
                  <a:lnTo>
                    <a:pt x="1491751" y="1132488"/>
                  </a:lnTo>
                  <a:lnTo>
                    <a:pt x="1551631" y="1131959"/>
                  </a:lnTo>
                  <a:lnTo>
                    <a:pt x="1612509" y="1131215"/>
                  </a:lnTo>
                  <a:lnTo>
                    <a:pt x="1674418" y="1130249"/>
                  </a:lnTo>
                  <a:lnTo>
                    <a:pt x="1717546" y="1129503"/>
                  </a:lnTo>
                  <a:lnTo>
                    <a:pt x="1761075" y="1128747"/>
                  </a:lnTo>
                  <a:lnTo>
                    <a:pt x="1805004" y="1127978"/>
                  </a:lnTo>
                  <a:lnTo>
                    <a:pt x="1849325" y="1127191"/>
                  </a:lnTo>
                  <a:lnTo>
                    <a:pt x="1894036" y="1126383"/>
                  </a:lnTo>
                  <a:lnTo>
                    <a:pt x="1939132" y="1125548"/>
                  </a:lnTo>
                  <a:lnTo>
                    <a:pt x="1984608" y="1124683"/>
                  </a:lnTo>
                  <a:lnTo>
                    <a:pt x="2030459" y="1123784"/>
                  </a:lnTo>
                  <a:lnTo>
                    <a:pt x="2076681" y="1122846"/>
                  </a:lnTo>
                  <a:lnTo>
                    <a:pt x="2123270" y="1121865"/>
                  </a:lnTo>
                  <a:lnTo>
                    <a:pt x="2170221" y="1120837"/>
                  </a:lnTo>
                  <a:lnTo>
                    <a:pt x="2217530" y="1119758"/>
                  </a:lnTo>
                  <a:lnTo>
                    <a:pt x="2265192" y="1118624"/>
                  </a:lnTo>
                  <a:lnTo>
                    <a:pt x="2313202" y="1117430"/>
                  </a:lnTo>
                  <a:lnTo>
                    <a:pt x="2361556" y="1116172"/>
                  </a:lnTo>
                  <a:lnTo>
                    <a:pt x="2410250" y="1114846"/>
                  </a:lnTo>
                  <a:lnTo>
                    <a:pt x="2459279" y="1113448"/>
                  </a:lnTo>
                  <a:lnTo>
                    <a:pt x="2508638" y="1111974"/>
                  </a:lnTo>
                  <a:lnTo>
                    <a:pt x="2558324" y="1110419"/>
                  </a:lnTo>
                  <a:lnTo>
                    <a:pt x="2608331" y="1108780"/>
                  </a:lnTo>
                  <a:lnTo>
                    <a:pt x="2658654" y="1107052"/>
                  </a:lnTo>
                  <a:lnTo>
                    <a:pt x="2709291" y="1105230"/>
                  </a:lnTo>
                  <a:lnTo>
                    <a:pt x="2760235" y="1103312"/>
                  </a:lnTo>
                  <a:lnTo>
                    <a:pt x="2811483" y="1101291"/>
                  </a:lnTo>
                  <a:lnTo>
                    <a:pt x="2863029" y="1099166"/>
                  </a:lnTo>
                  <a:lnTo>
                    <a:pt x="2914870" y="1096930"/>
                  </a:lnTo>
                  <a:lnTo>
                    <a:pt x="2967001" y="1094580"/>
                  </a:lnTo>
                  <a:lnTo>
                    <a:pt x="3019418" y="1092112"/>
                  </a:lnTo>
                  <a:lnTo>
                    <a:pt x="3072115" y="1089522"/>
                  </a:lnTo>
                  <a:lnTo>
                    <a:pt x="3125088" y="1086805"/>
                  </a:lnTo>
                  <a:lnTo>
                    <a:pt x="3178334" y="1083957"/>
                  </a:lnTo>
                  <a:lnTo>
                    <a:pt x="3231847" y="1080975"/>
                  </a:lnTo>
                  <a:lnTo>
                    <a:pt x="3285622" y="1077853"/>
                  </a:lnTo>
                  <a:lnTo>
                    <a:pt x="3339656" y="1074588"/>
                  </a:lnTo>
                  <a:lnTo>
                    <a:pt x="3393944" y="1071175"/>
                  </a:lnTo>
                  <a:lnTo>
                    <a:pt x="3448481" y="1067611"/>
                  </a:lnTo>
                  <a:lnTo>
                    <a:pt x="3503263" y="1063890"/>
                  </a:lnTo>
                  <a:lnTo>
                    <a:pt x="3558285" y="1060010"/>
                  </a:lnTo>
                  <a:lnTo>
                    <a:pt x="3613543" y="1055965"/>
                  </a:lnTo>
                  <a:lnTo>
                    <a:pt x="3669032" y="1051752"/>
                  </a:lnTo>
                  <a:lnTo>
                    <a:pt x="3724748" y="1047366"/>
                  </a:lnTo>
                  <a:lnTo>
                    <a:pt x="3780687" y="1042803"/>
                  </a:lnTo>
                  <a:lnTo>
                    <a:pt x="3836843" y="1038060"/>
                  </a:lnTo>
                  <a:lnTo>
                    <a:pt x="3893212" y="1033131"/>
                  </a:lnTo>
                  <a:lnTo>
                    <a:pt x="3949790" y="1028012"/>
                  </a:lnTo>
                  <a:lnTo>
                    <a:pt x="4006572" y="1022700"/>
                  </a:lnTo>
                  <a:lnTo>
                    <a:pt x="4063553" y="1017190"/>
                  </a:lnTo>
                  <a:lnTo>
                    <a:pt x="4120730" y="1011479"/>
                  </a:lnTo>
                  <a:lnTo>
                    <a:pt x="4166103" y="1006840"/>
                  </a:lnTo>
                  <a:lnTo>
                    <a:pt x="4212068" y="1002076"/>
                  </a:lnTo>
                  <a:lnTo>
                    <a:pt x="4258606" y="997188"/>
                  </a:lnTo>
                  <a:lnTo>
                    <a:pt x="4305692" y="992178"/>
                  </a:lnTo>
                  <a:lnTo>
                    <a:pt x="4353305" y="987049"/>
                  </a:lnTo>
                  <a:lnTo>
                    <a:pt x="4401423" y="981803"/>
                  </a:lnTo>
                  <a:lnTo>
                    <a:pt x="4450023" y="976441"/>
                  </a:lnTo>
                  <a:lnTo>
                    <a:pt x="4499082" y="970966"/>
                  </a:lnTo>
                  <a:lnTo>
                    <a:pt x="4548580" y="965379"/>
                  </a:lnTo>
                  <a:lnTo>
                    <a:pt x="4598492" y="959683"/>
                  </a:lnTo>
                  <a:lnTo>
                    <a:pt x="4648798" y="953880"/>
                  </a:lnTo>
                  <a:lnTo>
                    <a:pt x="4699475" y="947972"/>
                  </a:lnTo>
                  <a:lnTo>
                    <a:pt x="4750500" y="941960"/>
                  </a:lnTo>
                  <a:lnTo>
                    <a:pt x="4801851" y="935847"/>
                  </a:lnTo>
                  <a:lnTo>
                    <a:pt x="4853507" y="929635"/>
                  </a:lnTo>
                  <a:lnTo>
                    <a:pt x="4905443" y="923326"/>
                  </a:lnTo>
                  <a:lnTo>
                    <a:pt x="4957640" y="916922"/>
                  </a:lnTo>
                  <a:lnTo>
                    <a:pt x="5010073" y="910425"/>
                  </a:lnTo>
                  <a:lnTo>
                    <a:pt x="5062721" y="903837"/>
                  </a:lnTo>
                  <a:lnTo>
                    <a:pt x="5115561" y="897161"/>
                  </a:lnTo>
                  <a:lnTo>
                    <a:pt x="5168572" y="890397"/>
                  </a:lnTo>
                  <a:lnTo>
                    <a:pt x="5221731" y="883548"/>
                  </a:lnTo>
                  <a:lnTo>
                    <a:pt x="5275015" y="876617"/>
                  </a:lnTo>
                  <a:lnTo>
                    <a:pt x="5328403" y="869605"/>
                  </a:lnTo>
                  <a:lnTo>
                    <a:pt x="5381871" y="862514"/>
                  </a:lnTo>
                  <a:lnTo>
                    <a:pt x="5435399" y="855347"/>
                  </a:lnTo>
                  <a:lnTo>
                    <a:pt x="5488962" y="848105"/>
                  </a:lnTo>
                  <a:lnTo>
                    <a:pt x="5542540" y="840790"/>
                  </a:lnTo>
                  <a:lnTo>
                    <a:pt x="5596110" y="833405"/>
                  </a:lnTo>
                  <a:lnTo>
                    <a:pt x="5649650" y="825951"/>
                  </a:lnTo>
                  <a:lnTo>
                    <a:pt x="5703136" y="818431"/>
                  </a:lnTo>
                  <a:lnTo>
                    <a:pt x="5756548" y="810847"/>
                  </a:lnTo>
                  <a:lnTo>
                    <a:pt x="5809863" y="803200"/>
                  </a:lnTo>
                  <a:lnTo>
                    <a:pt x="5863058" y="795492"/>
                  </a:lnTo>
                  <a:lnTo>
                    <a:pt x="5916111" y="787727"/>
                  </a:lnTo>
                  <a:lnTo>
                    <a:pt x="5969000" y="779905"/>
                  </a:lnTo>
                  <a:lnTo>
                    <a:pt x="6021703" y="772029"/>
                  </a:lnTo>
                  <a:lnTo>
                    <a:pt x="6074197" y="764101"/>
                  </a:lnTo>
                  <a:lnTo>
                    <a:pt x="6126459" y="756122"/>
                  </a:lnTo>
                  <a:lnTo>
                    <a:pt x="6178469" y="748096"/>
                  </a:lnTo>
                  <a:lnTo>
                    <a:pt x="6230203" y="740023"/>
                  </a:lnTo>
                  <a:lnTo>
                    <a:pt x="6281639" y="731907"/>
                  </a:lnTo>
                  <a:lnTo>
                    <a:pt x="6332756" y="723749"/>
                  </a:lnTo>
                  <a:lnTo>
                    <a:pt x="6383529" y="715550"/>
                  </a:lnTo>
                  <a:lnTo>
                    <a:pt x="6433938" y="707314"/>
                  </a:lnTo>
                  <a:lnTo>
                    <a:pt x="6483960" y="699042"/>
                  </a:lnTo>
                  <a:lnTo>
                    <a:pt x="6533573" y="690736"/>
                  </a:lnTo>
                  <a:lnTo>
                    <a:pt x="6582754" y="682398"/>
                  </a:lnTo>
                  <a:lnTo>
                    <a:pt x="6631481" y="674031"/>
                  </a:lnTo>
                  <a:lnTo>
                    <a:pt x="6679732" y="665636"/>
                  </a:lnTo>
                  <a:lnTo>
                    <a:pt x="6727485" y="657215"/>
                  </a:lnTo>
                  <a:lnTo>
                    <a:pt x="6774716" y="648770"/>
                  </a:lnTo>
                  <a:lnTo>
                    <a:pt x="6821405" y="640305"/>
                  </a:lnTo>
                  <a:lnTo>
                    <a:pt x="6867529" y="631819"/>
                  </a:lnTo>
                  <a:lnTo>
                    <a:pt x="6913065" y="623316"/>
                  </a:lnTo>
                  <a:lnTo>
                    <a:pt x="6957991" y="614798"/>
                  </a:lnTo>
                  <a:lnTo>
                    <a:pt x="7002285" y="606266"/>
                  </a:lnTo>
                  <a:lnTo>
                    <a:pt x="7045924" y="597723"/>
                  </a:lnTo>
                  <a:lnTo>
                    <a:pt x="7088887" y="589171"/>
                  </a:lnTo>
                  <a:lnTo>
                    <a:pt x="7131150" y="580611"/>
                  </a:lnTo>
                  <a:lnTo>
                    <a:pt x="7172693" y="572046"/>
                  </a:lnTo>
                  <a:lnTo>
                    <a:pt x="7233979" y="559121"/>
                  </a:lnTo>
                  <a:lnTo>
                    <a:pt x="7295283" y="545847"/>
                  </a:lnTo>
                  <a:lnTo>
                    <a:pt x="7356554" y="532246"/>
                  </a:lnTo>
                  <a:lnTo>
                    <a:pt x="7417738" y="518337"/>
                  </a:lnTo>
                  <a:lnTo>
                    <a:pt x="7478785" y="504138"/>
                  </a:lnTo>
                  <a:lnTo>
                    <a:pt x="7539641" y="489670"/>
                  </a:lnTo>
                  <a:lnTo>
                    <a:pt x="7600254" y="474953"/>
                  </a:lnTo>
                  <a:lnTo>
                    <a:pt x="7660573" y="460006"/>
                  </a:lnTo>
                  <a:lnTo>
                    <a:pt x="7720545" y="444849"/>
                  </a:lnTo>
                  <a:lnTo>
                    <a:pt x="7780117" y="429501"/>
                  </a:lnTo>
                  <a:lnTo>
                    <a:pt x="7839238" y="413982"/>
                  </a:lnTo>
                  <a:lnTo>
                    <a:pt x="7897855" y="398312"/>
                  </a:lnTo>
                  <a:lnTo>
                    <a:pt x="7955917" y="382510"/>
                  </a:lnTo>
                  <a:lnTo>
                    <a:pt x="8013371" y="366596"/>
                  </a:lnTo>
                  <a:lnTo>
                    <a:pt x="8070164" y="350590"/>
                  </a:lnTo>
                  <a:lnTo>
                    <a:pt x="8126245" y="334511"/>
                  </a:lnTo>
                  <a:lnTo>
                    <a:pt x="8181561" y="318378"/>
                  </a:lnTo>
                  <a:lnTo>
                    <a:pt x="8236060" y="302213"/>
                  </a:lnTo>
                  <a:lnTo>
                    <a:pt x="8289690" y="286034"/>
                  </a:lnTo>
                  <a:lnTo>
                    <a:pt x="8342399" y="269860"/>
                  </a:lnTo>
                  <a:lnTo>
                    <a:pt x="8394134" y="253712"/>
                  </a:lnTo>
                  <a:lnTo>
                    <a:pt x="8444844" y="237609"/>
                  </a:lnTo>
                  <a:lnTo>
                    <a:pt x="8494475" y="221571"/>
                  </a:lnTo>
                  <a:lnTo>
                    <a:pt x="8542977" y="205617"/>
                  </a:lnTo>
                  <a:lnTo>
                    <a:pt x="8590296" y="189768"/>
                  </a:lnTo>
                  <a:lnTo>
                    <a:pt x="8636381" y="174042"/>
                  </a:lnTo>
                  <a:lnTo>
                    <a:pt x="8681178" y="158459"/>
                  </a:lnTo>
                  <a:lnTo>
                    <a:pt x="8724637" y="143040"/>
                  </a:lnTo>
                  <a:lnTo>
                    <a:pt x="8766705" y="127803"/>
                  </a:lnTo>
                  <a:lnTo>
                    <a:pt x="8807329" y="112768"/>
                  </a:lnTo>
                  <a:lnTo>
                    <a:pt x="8846458" y="97956"/>
                  </a:lnTo>
                  <a:lnTo>
                    <a:pt x="8884039" y="83385"/>
                  </a:lnTo>
                  <a:lnTo>
                    <a:pt x="8920019" y="69075"/>
                  </a:lnTo>
                  <a:lnTo>
                    <a:pt x="8986972" y="41317"/>
                  </a:lnTo>
                  <a:lnTo>
                    <a:pt x="9046898" y="14841"/>
                  </a:lnTo>
                  <a:lnTo>
                    <a:pt x="9074096" y="2132"/>
                  </a:lnTo>
                  <a:lnTo>
                    <a:pt x="9078468" y="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4102" y="5641085"/>
              <a:ext cx="3004820" cy="1210945"/>
            </a:xfrm>
            <a:custGeom>
              <a:avLst/>
              <a:gdLst/>
              <a:ahLst/>
              <a:cxnLst/>
              <a:rect l="l" t="t" r="r" b="b"/>
              <a:pathLst>
                <a:path w="3004820" h="1210945">
                  <a:moveTo>
                    <a:pt x="0" y="0"/>
                  </a:moveTo>
                  <a:lnTo>
                    <a:pt x="51723" y="23508"/>
                  </a:lnTo>
                  <a:lnTo>
                    <a:pt x="103439" y="47010"/>
                  </a:lnTo>
                  <a:lnTo>
                    <a:pt x="155141" y="70498"/>
                  </a:lnTo>
                  <a:lnTo>
                    <a:pt x="206822" y="93966"/>
                  </a:lnTo>
                  <a:lnTo>
                    <a:pt x="258476" y="117407"/>
                  </a:lnTo>
                  <a:lnTo>
                    <a:pt x="310094" y="140815"/>
                  </a:lnTo>
                  <a:lnTo>
                    <a:pt x="361670" y="164182"/>
                  </a:lnTo>
                  <a:lnTo>
                    <a:pt x="413197" y="187502"/>
                  </a:lnTo>
                  <a:lnTo>
                    <a:pt x="464669" y="210769"/>
                  </a:lnTo>
                  <a:lnTo>
                    <a:pt x="516077" y="233974"/>
                  </a:lnTo>
                  <a:lnTo>
                    <a:pt x="567415" y="257113"/>
                  </a:lnTo>
                  <a:lnTo>
                    <a:pt x="618677" y="280178"/>
                  </a:lnTo>
                  <a:lnTo>
                    <a:pt x="669854" y="303162"/>
                  </a:lnTo>
                  <a:lnTo>
                    <a:pt x="720941" y="326058"/>
                  </a:lnTo>
                  <a:lnTo>
                    <a:pt x="771929" y="348861"/>
                  </a:lnTo>
                  <a:lnTo>
                    <a:pt x="822812" y="371563"/>
                  </a:lnTo>
                  <a:lnTo>
                    <a:pt x="873584" y="394157"/>
                  </a:lnTo>
                  <a:lnTo>
                    <a:pt x="924236" y="416636"/>
                  </a:lnTo>
                  <a:lnTo>
                    <a:pt x="974763" y="438995"/>
                  </a:lnTo>
                  <a:lnTo>
                    <a:pt x="1025157" y="461226"/>
                  </a:lnTo>
                  <a:lnTo>
                    <a:pt x="1075410" y="483323"/>
                  </a:lnTo>
                  <a:lnTo>
                    <a:pt x="1125517" y="505278"/>
                  </a:lnTo>
                  <a:lnTo>
                    <a:pt x="1175469" y="527085"/>
                  </a:lnTo>
                  <a:lnTo>
                    <a:pt x="1225261" y="548738"/>
                  </a:lnTo>
                  <a:lnTo>
                    <a:pt x="1274885" y="570229"/>
                  </a:lnTo>
                  <a:lnTo>
                    <a:pt x="1324333" y="591552"/>
                  </a:lnTo>
                  <a:lnTo>
                    <a:pt x="1373600" y="612700"/>
                  </a:lnTo>
                  <a:lnTo>
                    <a:pt x="1422678" y="633667"/>
                  </a:lnTo>
                  <a:lnTo>
                    <a:pt x="1471559" y="654446"/>
                  </a:lnTo>
                  <a:lnTo>
                    <a:pt x="1520238" y="675029"/>
                  </a:lnTo>
                  <a:lnTo>
                    <a:pt x="1568707" y="695411"/>
                  </a:lnTo>
                  <a:lnTo>
                    <a:pt x="1616959" y="715584"/>
                  </a:lnTo>
                  <a:lnTo>
                    <a:pt x="1664987" y="735542"/>
                  </a:lnTo>
                  <a:lnTo>
                    <a:pt x="1712783" y="755278"/>
                  </a:lnTo>
                  <a:lnTo>
                    <a:pt x="1760342" y="774786"/>
                  </a:lnTo>
                  <a:lnTo>
                    <a:pt x="1807656" y="794058"/>
                  </a:lnTo>
                  <a:lnTo>
                    <a:pt x="1854718" y="813088"/>
                  </a:lnTo>
                  <a:lnTo>
                    <a:pt x="1901521" y="831869"/>
                  </a:lnTo>
                  <a:lnTo>
                    <a:pt x="1948058" y="850395"/>
                  </a:lnTo>
                  <a:lnTo>
                    <a:pt x="1994322" y="868659"/>
                  </a:lnTo>
                  <a:lnTo>
                    <a:pt x="2040306" y="886653"/>
                  </a:lnTo>
                  <a:lnTo>
                    <a:pt x="2086003" y="904372"/>
                  </a:lnTo>
                  <a:lnTo>
                    <a:pt x="2131406" y="921808"/>
                  </a:lnTo>
                  <a:lnTo>
                    <a:pt x="2176508" y="938955"/>
                  </a:lnTo>
                  <a:lnTo>
                    <a:pt x="2221302" y="955807"/>
                  </a:lnTo>
                  <a:lnTo>
                    <a:pt x="2265782" y="972355"/>
                  </a:lnTo>
                  <a:lnTo>
                    <a:pt x="2309939" y="988595"/>
                  </a:lnTo>
                  <a:lnTo>
                    <a:pt x="2353767" y="1004518"/>
                  </a:lnTo>
                  <a:lnTo>
                    <a:pt x="2397259" y="1020118"/>
                  </a:lnTo>
                  <a:lnTo>
                    <a:pt x="2440408" y="1035389"/>
                  </a:lnTo>
                  <a:lnTo>
                    <a:pt x="2483208" y="1050324"/>
                  </a:lnTo>
                  <a:lnTo>
                    <a:pt x="2525650" y="1064916"/>
                  </a:lnTo>
                  <a:lnTo>
                    <a:pt x="2567728" y="1079158"/>
                  </a:lnTo>
                  <a:lnTo>
                    <a:pt x="2609436" y="1093043"/>
                  </a:lnTo>
                  <a:lnTo>
                    <a:pt x="2650765" y="1106566"/>
                  </a:lnTo>
                  <a:lnTo>
                    <a:pt x="2691709" y="1119719"/>
                  </a:lnTo>
                  <a:lnTo>
                    <a:pt x="2732262" y="1132495"/>
                  </a:lnTo>
                  <a:lnTo>
                    <a:pt x="2772415" y="1144887"/>
                  </a:lnTo>
                  <a:lnTo>
                    <a:pt x="2812163" y="1156890"/>
                  </a:lnTo>
                  <a:lnTo>
                    <a:pt x="2851497" y="1168496"/>
                  </a:lnTo>
                  <a:lnTo>
                    <a:pt x="2890412" y="1179698"/>
                  </a:lnTo>
                  <a:lnTo>
                    <a:pt x="2928899" y="1190491"/>
                  </a:lnTo>
                  <a:lnTo>
                    <a:pt x="2966953" y="1200866"/>
                  </a:lnTo>
                  <a:lnTo>
                    <a:pt x="3004566" y="1210818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32" y="5284470"/>
              <a:ext cx="9078595" cy="1467485"/>
            </a:xfrm>
            <a:custGeom>
              <a:avLst/>
              <a:gdLst/>
              <a:ahLst/>
              <a:cxnLst/>
              <a:rect l="l" t="t" r="r" b="b"/>
              <a:pathLst>
                <a:path w="9078595" h="1467484">
                  <a:moveTo>
                    <a:pt x="0" y="0"/>
                  </a:moveTo>
                  <a:lnTo>
                    <a:pt x="37323" y="13038"/>
                  </a:lnTo>
                  <a:lnTo>
                    <a:pt x="74768" y="26099"/>
                  </a:lnTo>
                  <a:lnTo>
                    <a:pt x="112457" y="39204"/>
                  </a:lnTo>
                  <a:lnTo>
                    <a:pt x="150510" y="52374"/>
                  </a:lnTo>
                  <a:lnTo>
                    <a:pt x="189049" y="65633"/>
                  </a:lnTo>
                  <a:lnTo>
                    <a:pt x="228196" y="79001"/>
                  </a:lnTo>
                  <a:lnTo>
                    <a:pt x="268072" y="92501"/>
                  </a:lnTo>
                  <a:lnTo>
                    <a:pt x="308798" y="106155"/>
                  </a:lnTo>
                  <a:lnTo>
                    <a:pt x="350497" y="119984"/>
                  </a:lnTo>
                  <a:lnTo>
                    <a:pt x="393290" y="134011"/>
                  </a:lnTo>
                  <a:lnTo>
                    <a:pt x="437298" y="148257"/>
                  </a:lnTo>
                  <a:lnTo>
                    <a:pt x="482642" y="162745"/>
                  </a:lnTo>
                  <a:lnTo>
                    <a:pt x="529445" y="177497"/>
                  </a:lnTo>
                  <a:lnTo>
                    <a:pt x="577827" y="192534"/>
                  </a:lnTo>
                  <a:lnTo>
                    <a:pt x="627911" y="207878"/>
                  </a:lnTo>
                  <a:lnTo>
                    <a:pt x="679817" y="223552"/>
                  </a:lnTo>
                  <a:lnTo>
                    <a:pt x="733668" y="239577"/>
                  </a:lnTo>
                  <a:lnTo>
                    <a:pt x="789584" y="255975"/>
                  </a:lnTo>
                  <a:lnTo>
                    <a:pt x="847687" y="272769"/>
                  </a:lnTo>
                  <a:lnTo>
                    <a:pt x="908100" y="289980"/>
                  </a:lnTo>
                  <a:lnTo>
                    <a:pt x="970942" y="307629"/>
                  </a:lnTo>
                  <a:lnTo>
                    <a:pt x="1036337" y="325741"/>
                  </a:lnTo>
                  <a:lnTo>
                    <a:pt x="1104404" y="344335"/>
                  </a:lnTo>
                  <a:lnTo>
                    <a:pt x="1142877" y="354783"/>
                  </a:lnTo>
                  <a:lnTo>
                    <a:pt x="1182221" y="365482"/>
                  </a:lnTo>
                  <a:lnTo>
                    <a:pt x="1222413" y="376420"/>
                  </a:lnTo>
                  <a:lnTo>
                    <a:pt x="1263428" y="387587"/>
                  </a:lnTo>
                  <a:lnTo>
                    <a:pt x="1305241" y="398970"/>
                  </a:lnTo>
                  <a:lnTo>
                    <a:pt x="1347830" y="410558"/>
                  </a:lnTo>
                  <a:lnTo>
                    <a:pt x="1391171" y="422339"/>
                  </a:lnTo>
                  <a:lnTo>
                    <a:pt x="1435238" y="434301"/>
                  </a:lnTo>
                  <a:lnTo>
                    <a:pt x="1480008" y="446435"/>
                  </a:lnTo>
                  <a:lnTo>
                    <a:pt x="1525457" y="458726"/>
                  </a:lnTo>
                  <a:lnTo>
                    <a:pt x="1571561" y="471165"/>
                  </a:lnTo>
                  <a:lnTo>
                    <a:pt x="1618296" y="483740"/>
                  </a:lnTo>
                  <a:lnTo>
                    <a:pt x="1665638" y="496438"/>
                  </a:lnTo>
                  <a:lnTo>
                    <a:pt x="1713563" y="509249"/>
                  </a:lnTo>
                  <a:lnTo>
                    <a:pt x="1762046" y="522161"/>
                  </a:lnTo>
                  <a:lnTo>
                    <a:pt x="1811064" y="535163"/>
                  </a:lnTo>
                  <a:lnTo>
                    <a:pt x="1860593" y="548242"/>
                  </a:lnTo>
                  <a:lnTo>
                    <a:pt x="1910608" y="561388"/>
                  </a:lnTo>
                  <a:lnTo>
                    <a:pt x="1961086" y="574589"/>
                  </a:lnTo>
                  <a:lnTo>
                    <a:pt x="2012003" y="587832"/>
                  </a:lnTo>
                  <a:lnTo>
                    <a:pt x="2063334" y="601108"/>
                  </a:lnTo>
                  <a:lnTo>
                    <a:pt x="2115055" y="614404"/>
                  </a:lnTo>
                  <a:lnTo>
                    <a:pt x="2167143" y="627708"/>
                  </a:lnTo>
                  <a:lnTo>
                    <a:pt x="2219573" y="641010"/>
                  </a:lnTo>
                  <a:lnTo>
                    <a:pt x="2272322" y="654297"/>
                  </a:lnTo>
                  <a:lnTo>
                    <a:pt x="2325365" y="667558"/>
                  </a:lnTo>
                  <a:lnTo>
                    <a:pt x="2378678" y="680782"/>
                  </a:lnTo>
                  <a:lnTo>
                    <a:pt x="2432237" y="693956"/>
                  </a:lnTo>
                  <a:lnTo>
                    <a:pt x="2486019" y="707070"/>
                  </a:lnTo>
                  <a:lnTo>
                    <a:pt x="2539998" y="720112"/>
                  </a:lnTo>
                  <a:lnTo>
                    <a:pt x="2594152" y="733070"/>
                  </a:lnTo>
                  <a:lnTo>
                    <a:pt x="2648456" y="745933"/>
                  </a:lnTo>
                  <a:lnTo>
                    <a:pt x="2702886" y="758689"/>
                  </a:lnTo>
                  <a:lnTo>
                    <a:pt x="2757417" y="771327"/>
                  </a:lnTo>
                  <a:lnTo>
                    <a:pt x="2812027" y="783835"/>
                  </a:lnTo>
                  <a:lnTo>
                    <a:pt x="2866690" y="796202"/>
                  </a:lnTo>
                  <a:lnTo>
                    <a:pt x="2921384" y="808416"/>
                  </a:lnTo>
                  <a:lnTo>
                    <a:pt x="2976083" y="820465"/>
                  </a:lnTo>
                  <a:lnTo>
                    <a:pt x="3030763" y="832339"/>
                  </a:lnTo>
                  <a:lnTo>
                    <a:pt x="3085402" y="844024"/>
                  </a:lnTo>
                  <a:lnTo>
                    <a:pt x="3139974" y="855511"/>
                  </a:lnTo>
                  <a:lnTo>
                    <a:pt x="3194456" y="866787"/>
                  </a:lnTo>
                  <a:lnTo>
                    <a:pt x="3240415" y="876174"/>
                  </a:lnTo>
                  <a:lnTo>
                    <a:pt x="3286839" y="885572"/>
                  </a:lnTo>
                  <a:lnTo>
                    <a:pt x="3333708" y="894977"/>
                  </a:lnTo>
                  <a:lnTo>
                    <a:pt x="3381002" y="904385"/>
                  </a:lnTo>
                  <a:lnTo>
                    <a:pt x="3428703" y="913795"/>
                  </a:lnTo>
                  <a:lnTo>
                    <a:pt x="3476790" y="923202"/>
                  </a:lnTo>
                  <a:lnTo>
                    <a:pt x="3525243" y="932602"/>
                  </a:lnTo>
                  <a:lnTo>
                    <a:pt x="3574043" y="941993"/>
                  </a:lnTo>
                  <a:lnTo>
                    <a:pt x="3623170" y="951370"/>
                  </a:lnTo>
                  <a:lnTo>
                    <a:pt x="3672605" y="960731"/>
                  </a:lnTo>
                  <a:lnTo>
                    <a:pt x="3722328" y="970072"/>
                  </a:lnTo>
                  <a:lnTo>
                    <a:pt x="3772319" y="979390"/>
                  </a:lnTo>
                  <a:lnTo>
                    <a:pt x="3822558" y="988681"/>
                  </a:lnTo>
                  <a:lnTo>
                    <a:pt x="3873027" y="997942"/>
                  </a:lnTo>
                  <a:lnTo>
                    <a:pt x="3923704" y="1007169"/>
                  </a:lnTo>
                  <a:lnTo>
                    <a:pt x="3974571" y="1016359"/>
                  </a:lnTo>
                  <a:lnTo>
                    <a:pt x="4025608" y="1025508"/>
                  </a:lnTo>
                  <a:lnTo>
                    <a:pt x="4076795" y="1034614"/>
                  </a:lnTo>
                  <a:lnTo>
                    <a:pt x="4128113" y="1043673"/>
                  </a:lnTo>
                  <a:lnTo>
                    <a:pt x="4179541" y="1052680"/>
                  </a:lnTo>
                  <a:lnTo>
                    <a:pt x="4231061" y="1061634"/>
                  </a:lnTo>
                  <a:lnTo>
                    <a:pt x="4282652" y="1070530"/>
                  </a:lnTo>
                  <a:lnTo>
                    <a:pt x="4334296" y="1079365"/>
                  </a:lnTo>
                  <a:lnTo>
                    <a:pt x="4385971" y="1088135"/>
                  </a:lnTo>
                  <a:lnTo>
                    <a:pt x="4437659" y="1096838"/>
                  </a:lnTo>
                  <a:lnTo>
                    <a:pt x="4489340" y="1105470"/>
                  </a:lnTo>
                  <a:lnTo>
                    <a:pt x="4540994" y="1114027"/>
                  </a:lnTo>
                  <a:lnTo>
                    <a:pt x="4592601" y="1122505"/>
                  </a:lnTo>
                  <a:lnTo>
                    <a:pt x="4644142" y="1130903"/>
                  </a:lnTo>
                  <a:lnTo>
                    <a:pt x="4695598" y="1139215"/>
                  </a:lnTo>
                  <a:lnTo>
                    <a:pt x="4746948" y="1147439"/>
                  </a:lnTo>
                  <a:lnTo>
                    <a:pt x="4798173" y="1155572"/>
                  </a:lnTo>
                  <a:lnTo>
                    <a:pt x="4849253" y="1163609"/>
                  </a:lnTo>
                  <a:lnTo>
                    <a:pt x="4900169" y="1171548"/>
                  </a:lnTo>
                  <a:lnTo>
                    <a:pt x="4950900" y="1179384"/>
                  </a:lnTo>
                  <a:lnTo>
                    <a:pt x="5001428" y="1187116"/>
                  </a:lnTo>
                  <a:lnTo>
                    <a:pt x="5051733" y="1194738"/>
                  </a:lnTo>
                  <a:lnTo>
                    <a:pt x="5101794" y="1202248"/>
                  </a:lnTo>
                  <a:lnTo>
                    <a:pt x="5151592" y="1209643"/>
                  </a:lnTo>
                  <a:lnTo>
                    <a:pt x="5201108" y="1216918"/>
                  </a:lnTo>
                  <a:lnTo>
                    <a:pt x="5250322" y="1224071"/>
                  </a:lnTo>
                  <a:lnTo>
                    <a:pt x="5299214" y="1231098"/>
                  </a:lnTo>
                  <a:lnTo>
                    <a:pt x="5347764" y="1237995"/>
                  </a:lnTo>
                  <a:lnTo>
                    <a:pt x="5395953" y="1244760"/>
                  </a:lnTo>
                  <a:lnTo>
                    <a:pt x="5443762" y="1251389"/>
                  </a:lnTo>
                  <a:lnTo>
                    <a:pt x="5491170" y="1257878"/>
                  </a:lnTo>
                  <a:lnTo>
                    <a:pt x="5538158" y="1264224"/>
                  </a:lnTo>
                  <a:lnTo>
                    <a:pt x="5584706" y="1270423"/>
                  </a:lnTo>
                  <a:lnTo>
                    <a:pt x="5630795" y="1276473"/>
                  </a:lnTo>
                  <a:lnTo>
                    <a:pt x="5676404" y="1282369"/>
                  </a:lnTo>
                  <a:lnTo>
                    <a:pt x="5731826" y="1289363"/>
                  </a:lnTo>
                  <a:lnTo>
                    <a:pt x="5787425" y="1296155"/>
                  </a:lnTo>
                  <a:lnTo>
                    <a:pt x="5843168" y="1302751"/>
                  </a:lnTo>
                  <a:lnTo>
                    <a:pt x="5899021" y="1309154"/>
                  </a:lnTo>
                  <a:lnTo>
                    <a:pt x="5954949" y="1315370"/>
                  </a:lnTo>
                  <a:lnTo>
                    <a:pt x="6010919" y="1321401"/>
                  </a:lnTo>
                  <a:lnTo>
                    <a:pt x="6066895" y="1327252"/>
                  </a:lnTo>
                  <a:lnTo>
                    <a:pt x="6122845" y="1332927"/>
                  </a:lnTo>
                  <a:lnTo>
                    <a:pt x="6178734" y="1338430"/>
                  </a:lnTo>
                  <a:lnTo>
                    <a:pt x="6234528" y="1343766"/>
                  </a:lnTo>
                  <a:lnTo>
                    <a:pt x="6290193" y="1348938"/>
                  </a:lnTo>
                  <a:lnTo>
                    <a:pt x="6345694" y="1353951"/>
                  </a:lnTo>
                  <a:lnTo>
                    <a:pt x="6400998" y="1358809"/>
                  </a:lnTo>
                  <a:lnTo>
                    <a:pt x="6456071" y="1363515"/>
                  </a:lnTo>
                  <a:lnTo>
                    <a:pt x="6510877" y="1368075"/>
                  </a:lnTo>
                  <a:lnTo>
                    <a:pt x="6565384" y="1372492"/>
                  </a:lnTo>
                  <a:lnTo>
                    <a:pt x="6619557" y="1376770"/>
                  </a:lnTo>
                  <a:lnTo>
                    <a:pt x="6673362" y="1380914"/>
                  </a:lnTo>
                  <a:lnTo>
                    <a:pt x="6726765" y="1384927"/>
                  </a:lnTo>
                  <a:lnTo>
                    <a:pt x="6779732" y="1388814"/>
                  </a:lnTo>
                  <a:lnTo>
                    <a:pt x="6832228" y="1392579"/>
                  </a:lnTo>
                  <a:lnTo>
                    <a:pt x="6884219" y="1396226"/>
                  </a:lnTo>
                  <a:lnTo>
                    <a:pt x="6935673" y="1399759"/>
                  </a:lnTo>
                  <a:lnTo>
                    <a:pt x="6986553" y="1403182"/>
                  </a:lnTo>
                  <a:lnTo>
                    <a:pt x="7036826" y="1406500"/>
                  </a:lnTo>
                  <a:lnTo>
                    <a:pt x="7086459" y="1409716"/>
                  </a:lnTo>
                  <a:lnTo>
                    <a:pt x="7135417" y="1412835"/>
                  </a:lnTo>
                  <a:lnTo>
                    <a:pt x="7183665" y="1415861"/>
                  </a:lnTo>
                  <a:lnTo>
                    <a:pt x="7231170" y="1418798"/>
                  </a:lnTo>
                  <a:lnTo>
                    <a:pt x="7277897" y="1421650"/>
                  </a:lnTo>
                  <a:lnTo>
                    <a:pt x="7323813" y="1424421"/>
                  </a:lnTo>
                  <a:lnTo>
                    <a:pt x="7368884" y="1427115"/>
                  </a:lnTo>
                  <a:lnTo>
                    <a:pt x="7413074" y="1429737"/>
                  </a:lnTo>
                  <a:lnTo>
                    <a:pt x="7456351" y="1432291"/>
                  </a:lnTo>
                  <a:lnTo>
                    <a:pt x="7498679" y="1434780"/>
                  </a:lnTo>
                  <a:lnTo>
                    <a:pt x="7540026" y="1437209"/>
                  </a:lnTo>
                  <a:lnTo>
                    <a:pt x="7580356" y="1439583"/>
                  </a:lnTo>
                  <a:lnTo>
                    <a:pt x="7619636" y="1441904"/>
                  </a:lnTo>
                  <a:lnTo>
                    <a:pt x="7657832" y="1444178"/>
                  </a:lnTo>
                  <a:lnTo>
                    <a:pt x="7694908" y="1446409"/>
                  </a:lnTo>
                  <a:lnTo>
                    <a:pt x="7730832" y="1448600"/>
                  </a:lnTo>
                  <a:lnTo>
                    <a:pt x="7812432" y="1453396"/>
                  </a:lnTo>
                  <a:lnTo>
                    <a:pt x="7887167" y="1457354"/>
                  </a:lnTo>
                  <a:lnTo>
                    <a:pt x="7955610" y="1460539"/>
                  </a:lnTo>
                  <a:lnTo>
                    <a:pt x="8018335" y="1463015"/>
                  </a:lnTo>
                  <a:lnTo>
                    <a:pt x="8075913" y="1464849"/>
                  </a:lnTo>
                  <a:lnTo>
                    <a:pt x="8128918" y="1466106"/>
                  </a:lnTo>
                  <a:lnTo>
                    <a:pt x="8177923" y="1466850"/>
                  </a:lnTo>
                  <a:lnTo>
                    <a:pt x="8223500" y="1467147"/>
                  </a:lnTo>
                  <a:lnTo>
                    <a:pt x="8266223" y="1467062"/>
                  </a:lnTo>
                  <a:lnTo>
                    <a:pt x="8306664" y="1466661"/>
                  </a:lnTo>
                  <a:lnTo>
                    <a:pt x="8345396" y="1466008"/>
                  </a:lnTo>
                  <a:lnTo>
                    <a:pt x="8420026" y="1464211"/>
                  </a:lnTo>
                  <a:lnTo>
                    <a:pt x="8457069" y="1463197"/>
                  </a:lnTo>
                  <a:lnTo>
                    <a:pt x="8494694" y="1462192"/>
                  </a:lnTo>
                  <a:lnTo>
                    <a:pt x="8533476" y="1461263"/>
                  </a:lnTo>
                  <a:lnTo>
                    <a:pt x="8573985" y="1460474"/>
                  </a:lnTo>
                  <a:lnTo>
                    <a:pt x="8636577" y="1459108"/>
                  </a:lnTo>
                  <a:lnTo>
                    <a:pt x="8696091" y="1457207"/>
                  </a:lnTo>
                  <a:lnTo>
                    <a:pt x="8752835" y="1454824"/>
                  </a:lnTo>
                  <a:lnTo>
                    <a:pt x="8807117" y="1452013"/>
                  </a:lnTo>
                  <a:lnTo>
                    <a:pt x="8859244" y="1448827"/>
                  </a:lnTo>
                  <a:lnTo>
                    <a:pt x="8909524" y="1445321"/>
                  </a:lnTo>
                  <a:lnTo>
                    <a:pt x="8958266" y="1441547"/>
                  </a:lnTo>
                  <a:lnTo>
                    <a:pt x="9005777" y="1437559"/>
                  </a:lnTo>
                  <a:lnTo>
                    <a:pt x="9052364" y="1433412"/>
                  </a:lnTo>
                  <a:lnTo>
                    <a:pt x="9078468" y="1430996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15134" y="5137789"/>
              <a:ext cx="6929120" cy="1714500"/>
            </a:xfrm>
            <a:custGeom>
              <a:avLst/>
              <a:gdLst/>
              <a:ahLst/>
              <a:cxnLst/>
              <a:rect l="l" t="t" r="r" b="b"/>
              <a:pathLst>
                <a:path w="6929120" h="1714500">
                  <a:moveTo>
                    <a:pt x="0" y="1714114"/>
                  </a:moveTo>
                  <a:lnTo>
                    <a:pt x="32478" y="1677504"/>
                  </a:lnTo>
                  <a:lnTo>
                    <a:pt x="65062" y="1640922"/>
                  </a:lnTo>
                  <a:lnTo>
                    <a:pt x="97857" y="1604392"/>
                  </a:lnTo>
                  <a:lnTo>
                    <a:pt x="130968" y="1567941"/>
                  </a:lnTo>
                  <a:lnTo>
                    <a:pt x="164502" y="1531597"/>
                  </a:lnTo>
                  <a:lnTo>
                    <a:pt x="198563" y="1495384"/>
                  </a:lnTo>
                  <a:lnTo>
                    <a:pt x="233257" y="1459330"/>
                  </a:lnTo>
                  <a:lnTo>
                    <a:pt x="268691" y="1423460"/>
                  </a:lnTo>
                  <a:lnTo>
                    <a:pt x="304969" y="1387802"/>
                  </a:lnTo>
                  <a:lnTo>
                    <a:pt x="342198" y="1352381"/>
                  </a:lnTo>
                  <a:lnTo>
                    <a:pt x="380482" y="1317224"/>
                  </a:lnTo>
                  <a:lnTo>
                    <a:pt x="419928" y="1282357"/>
                  </a:lnTo>
                  <a:lnTo>
                    <a:pt x="460641" y="1247807"/>
                  </a:lnTo>
                  <a:lnTo>
                    <a:pt x="502726" y="1213600"/>
                  </a:lnTo>
                  <a:lnTo>
                    <a:pt x="546290" y="1179761"/>
                  </a:lnTo>
                  <a:lnTo>
                    <a:pt x="584001" y="1151608"/>
                  </a:lnTo>
                  <a:lnTo>
                    <a:pt x="623148" y="1123271"/>
                  </a:lnTo>
                  <a:lnTo>
                    <a:pt x="663590" y="1094825"/>
                  </a:lnTo>
                  <a:lnTo>
                    <a:pt x="705186" y="1066341"/>
                  </a:lnTo>
                  <a:lnTo>
                    <a:pt x="747797" y="1037895"/>
                  </a:lnTo>
                  <a:lnTo>
                    <a:pt x="791281" y="1009558"/>
                  </a:lnTo>
                  <a:lnTo>
                    <a:pt x="835499" y="981405"/>
                  </a:lnTo>
                  <a:lnTo>
                    <a:pt x="880309" y="953508"/>
                  </a:lnTo>
                  <a:lnTo>
                    <a:pt x="925571" y="925941"/>
                  </a:lnTo>
                  <a:lnTo>
                    <a:pt x="971144" y="898777"/>
                  </a:lnTo>
                  <a:lnTo>
                    <a:pt x="1016889" y="872090"/>
                  </a:lnTo>
                  <a:lnTo>
                    <a:pt x="1062664" y="845953"/>
                  </a:lnTo>
                  <a:lnTo>
                    <a:pt x="1108328" y="820439"/>
                  </a:lnTo>
                  <a:lnTo>
                    <a:pt x="1153743" y="795621"/>
                  </a:lnTo>
                  <a:lnTo>
                    <a:pt x="1198766" y="771573"/>
                  </a:lnTo>
                  <a:lnTo>
                    <a:pt x="1243257" y="748368"/>
                  </a:lnTo>
                  <a:lnTo>
                    <a:pt x="1287077" y="726080"/>
                  </a:lnTo>
                  <a:lnTo>
                    <a:pt x="1330083" y="704781"/>
                  </a:lnTo>
                  <a:lnTo>
                    <a:pt x="1376867" y="682188"/>
                  </a:lnTo>
                  <a:lnTo>
                    <a:pt x="1421739" y="661062"/>
                  </a:lnTo>
                  <a:lnTo>
                    <a:pt x="1465110" y="641246"/>
                  </a:lnTo>
                  <a:lnTo>
                    <a:pt x="1507387" y="622584"/>
                  </a:lnTo>
                  <a:lnTo>
                    <a:pt x="1548980" y="604920"/>
                  </a:lnTo>
                  <a:lnTo>
                    <a:pt x="1590298" y="588097"/>
                  </a:lnTo>
                  <a:lnTo>
                    <a:pt x="1631749" y="571957"/>
                  </a:lnTo>
                  <a:lnTo>
                    <a:pt x="1673742" y="556345"/>
                  </a:lnTo>
                  <a:lnTo>
                    <a:pt x="1716686" y="541105"/>
                  </a:lnTo>
                  <a:lnTo>
                    <a:pt x="1760990" y="526078"/>
                  </a:lnTo>
                  <a:lnTo>
                    <a:pt x="1807063" y="511110"/>
                  </a:lnTo>
                  <a:lnTo>
                    <a:pt x="1855313" y="496043"/>
                  </a:lnTo>
                  <a:lnTo>
                    <a:pt x="1906150" y="480720"/>
                  </a:lnTo>
                  <a:lnTo>
                    <a:pt x="1959981" y="464986"/>
                  </a:lnTo>
                  <a:lnTo>
                    <a:pt x="2017217" y="448683"/>
                  </a:lnTo>
                  <a:lnTo>
                    <a:pt x="2078266" y="431655"/>
                  </a:lnTo>
                  <a:lnTo>
                    <a:pt x="2118287" y="420762"/>
                  </a:lnTo>
                  <a:lnTo>
                    <a:pt x="2160573" y="409571"/>
                  </a:lnTo>
                  <a:lnTo>
                    <a:pt x="2204930" y="398120"/>
                  </a:lnTo>
                  <a:lnTo>
                    <a:pt x="2251162" y="386444"/>
                  </a:lnTo>
                  <a:lnTo>
                    <a:pt x="2299076" y="374581"/>
                  </a:lnTo>
                  <a:lnTo>
                    <a:pt x="2348476" y="362566"/>
                  </a:lnTo>
                  <a:lnTo>
                    <a:pt x="2399168" y="350436"/>
                  </a:lnTo>
                  <a:lnTo>
                    <a:pt x="2450958" y="338228"/>
                  </a:lnTo>
                  <a:lnTo>
                    <a:pt x="2503650" y="325978"/>
                  </a:lnTo>
                  <a:lnTo>
                    <a:pt x="2557051" y="313722"/>
                  </a:lnTo>
                  <a:lnTo>
                    <a:pt x="2610965" y="301498"/>
                  </a:lnTo>
                  <a:lnTo>
                    <a:pt x="2665198" y="289341"/>
                  </a:lnTo>
                  <a:lnTo>
                    <a:pt x="2719555" y="277288"/>
                  </a:lnTo>
                  <a:lnTo>
                    <a:pt x="2773843" y="265376"/>
                  </a:lnTo>
                  <a:lnTo>
                    <a:pt x="2827865" y="253641"/>
                  </a:lnTo>
                  <a:lnTo>
                    <a:pt x="2881428" y="242119"/>
                  </a:lnTo>
                  <a:lnTo>
                    <a:pt x="2934337" y="230847"/>
                  </a:lnTo>
                  <a:lnTo>
                    <a:pt x="2986397" y="219861"/>
                  </a:lnTo>
                  <a:lnTo>
                    <a:pt x="3037414" y="209199"/>
                  </a:lnTo>
                  <a:lnTo>
                    <a:pt x="3087193" y="198896"/>
                  </a:lnTo>
                  <a:lnTo>
                    <a:pt x="3135540" y="188988"/>
                  </a:lnTo>
                  <a:lnTo>
                    <a:pt x="3182260" y="179513"/>
                  </a:lnTo>
                  <a:lnTo>
                    <a:pt x="3227158" y="170507"/>
                  </a:lnTo>
                  <a:lnTo>
                    <a:pt x="3270040" y="162007"/>
                  </a:lnTo>
                  <a:lnTo>
                    <a:pt x="3310711" y="154048"/>
                  </a:lnTo>
                  <a:lnTo>
                    <a:pt x="3348977" y="146667"/>
                  </a:lnTo>
                  <a:lnTo>
                    <a:pt x="3418389" y="133592"/>
                  </a:lnTo>
                  <a:lnTo>
                    <a:pt x="3479552" y="122523"/>
                  </a:lnTo>
                  <a:lnTo>
                    <a:pt x="3533845" y="113216"/>
                  </a:lnTo>
                  <a:lnTo>
                    <a:pt x="3582645" y="105427"/>
                  </a:lnTo>
                  <a:lnTo>
                    <a:pt x="3627332" y="98914"/>
                  </a:lnTo>
                  <a:lnTo>
                    <a:pt x="3669283" y="93434"/>
                  </a:lnTo>
                  <a:lnTo>
                    <a:pt x="3709878" y="88743"/>
                  </a:lnTo>
                  <a:lnTo>
                    <a:pt x="3750493" y="84597"/>
                  </a:lnTo>
                  <a:lnTo>
                    <a:pt x="3792509" y="80754"/>
                  </a:lnTo>
                  <a:lnTo>
                    <a:pt x="3837303" y="76971"/>
                  </a:lnTo>
                  <a:lnTo>
                    <a:pt x="3886253" y="73004"/>
                  </a:lnTo>
                  <a:lnTo>
                    <a:pt x="3940739" y="68610"/>
                  </a:lnTo>
                  <a:lnTo>
                    <a:pt x="4002138" y="63546"/>
                  </a:lnTo>
                  <a:lnTo>
                    <a:pt x="4043658" y="60141"/>
                  </a:lnTo>
                  <a:lnTo>
                    <a:pt x="4087221" y="56722"/>
                  </a:lnTo>
                  <a:lnTo>
                    <a:pt x="4132635" y="53298"/>
                  </a:lnTo>
                  <a:lnTo>
                    <a:pt x="4179706" y="49882"/>
                  </a:lnTo>
                  <a:lnTo>
                    <a:pt x="4228243" y="46486"/>
                  </a:lnTo>
                  <a:lnTo>
                    <a:pt x="4278054" y="43120"/>
                  </a:lnTo>
                  <a:lnTo>
                    <a:pt x="4328945" y="39796"/>
                  </a:lnTo>
                  <a:lnTo>
                    <a:pt x="4380725" y="36527"/>
                  </a:lnTo>
                  <a:lnTo>
                    <a:pt x="4433201" y="33322"/>
                  </a:lnTo>
                  <a:lnTo>
                    <a:pt x="4486181" y="30195"/>
                  </a:lnTo>
                  <a:lnTo>
                    <a:pt x="4539473" y="27156"/>
                  </a:lnTo>
                  <a:lnTo>
                    <a:pt x="4592884" y="24217"/>
                  </a:lnTo>
                  <a:lnTo>
                    <a:pt x="4646221" y="21390"/>
                  </a:lnTo>
                  <a:lnTo>
                    <a:pt x="4699293" y="18686"/>
                  </a:lnTo>
                  <a:lnTo>
                    <a:pt x="4751908" y="16116"/>
                  </a:lnTo>
                  <a:lnTo>
                    <a:pt x="4803872" y="13693"/>
                  </a:lnTo>
                  <a:lnTo>
                    <a:pt x="4854994" y="11427"/>
                  </a:lnTo>
                  <a:lnTo>
                    <a:pt x="4905080" y="9331"/>
                  </a:lnTo>
                  <a:lnTo>
                    <a:pt x="4953940" y="7415"/>
                  </a:lnTo>
                  <a:lnTo>
                    <a:pt x="5001380" y="5692"/>
                  </a:lnTo>
                  <a:lnTo>
                    <a:pt x="5047208" y="4173"/>
                  </a:lnTo>
                  <a:lnTo>
                    <a:pt x="5311729" y="0"/>
                  </a:lnTo>
                  <a:lnTo>
                    <a:pt x="5586823" y="463"/>
                  </a:lnTo>
                  <a:lnTo>
                    <a:pt x="5802908" y="2782"/>
                  </a:lnTo>
                  <a:lnTo>
                    <a:pt x="5890399" y="4173"/>
                  </a:lnTo>
                  <a:lnTo>
                    <a:pt x="6496062" y="4173"/>
                  </a:lnTo>
                  <a:lnTo>
                    <a:pt x="6558386" y="6088"/>
                  </a:lnTo>
                  <a:lnTo>
                    <a:pt x="6618714" y="8722"/>
                  </a:lnTo>
                  <a:lnTo>
                    <a:pt x="6676352" y="11865"/>
                  </a:lnTo>
                  <a:lnTo>
                    <a:pt x="6730604" y="15310"/>
                  </a:lnTo>
                  <a:lnTo>
                    <a:pt x="6780774" y="18846"/>
                  </a:lnTo>
                  <a:lnTo>
                    <a:pt x="6826166" y="22267"/>
                  </a:lnTo>
                  <a:lnTo>
                    <a:pt x="6866084" y="25361"/>
                  </a:lnTo>
                  <a:lnTo>
                    <a:pt x="6899833" y="27922"/>
                  </a:lnTo>
                  <a:lnTo>
                    <a:pt x="6928866" y="30114"/>
                  </a:lnTo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77155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1055" y="401685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10581" y="148319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10581" y="14831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8105" y="21637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43996" y="5274147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694118" y="0"/>
                  </a:moveTo>
                  <a:lnTo>
                    <a:pt x="3898" y="402996"/>
                  </a:lnTo>
                  <a:lnTo>
                    <a:pt x="0" y="1202245"/>
                  </a:lnTo>
                  <a:lnTo>
                    <a:pt x="660971" y="1583855"/>
                  </a:lnTo>
                  <a:lnTo>
                    <a:pt x="739635" y="1583855"/>
                  </a:lnTo>
                  <a:lnTo>
                    <a:pt x="1390751" y="1203706"/>
                  </a:lnTo>
                  <a:lnTo>
                    <a:pt x="1394650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644005" y="5274150"/>
              <a:ext cx="1395095" cy="1584325"/>
            </a:xfrm>
            <a:custGeom>
              <a:avLst/>
              <a:gdLst/>
              <a:ahLst/>
              <a:cxnLst/>
              <a:rect l="l" t="t" r="r" b="b"/>
              <a:pathLst>
                <a:path w="1395095" h="15843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39625" y="1583850"/>
                  </a:lnTo>
                </a:path>
                <a:path w="1395095" h="1584325">
                  <a:moveTo>
                    <a:pt x="660947" y="1583850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214" y="4007325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101358" y="0"/>
                  </a:moveTo>
                  <a:lnTo>
                    <a:pt x="0" y="62839"/>
                  </a:lnTo>
                  <a:lnTo>
                    <a:pt x="3429" y="1546059"/>
                  </a:lnTo>
                  <a:lnTo>
                    <a:pt x="107746" y="1606689"/>
                  </a:lnTo>
                  <a:lnTo>
                    <a:pt x="797979" y="1203693"/>
                  </a:lnTo>
                  <a:lnTo>
                    <a:pt x="801865" y="404444"/>
                  </a:lnTo>
                  <a:lnTo>
                    <a:pt x="10135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213" y="4007325"/>
              <a:ext cx="802005" cy="1607185"/>
            </a:xfrm>
            <a:custGeom>
              <a:avLst/>
              <a:gdLst/>
              <a:ahLst/>
              <a:cxnLst/>
              <a:rect l="l" t="t" r="r" b="b"/>
              <a:pathLst>
                <a:path w="802005" h="1607185">
                  <a:moveTo>
                    <a:pt x="0" y="62839"/>
                  </a:moveTo>
                  <a:lnTo>
                    <a:pt x="101358" y="0"/>
                  </a:lnTo>
                  <a:lnTo>
                    <a:pt x="801865" y="404444"/>
                  </a:lnTo>
                  <a:lnTo>
                    <a:pt x="797979" y="1203693"/>
                  </a:lnTo>
                  <a:lnTo>
                    <a:pt x="107746" y="1606689"/>
                  </a:lnTo>
                  <a:lnTo>
                    <a:pt x="3429" y="1546059"/>
                  </a:lnTo>
                  <a:lnTo>
                    <a:pt x="0" y="628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5355" y="5293201"/>
              <a:ext cx="1395095" cy="1565275"/>
            </a:xfrm>
            <a:custGeom>
              <a:avLst/>
              <a:gdLst/>
              <a:ahLst/>
              <a:cxnLst/>
              <a:rect l="l" t="t" r="r" b="b"/>
              <a:pathLst>
                <a:path w="1395095" h="156527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72255" y="1564798"/>
                  </a:lnTo>
                </a:path>
                <a:path w="1395095" h="1565275">
                  <a:moveTo>
                    <a:pt x="627950" y="156479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931" y="274049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7830" y="4016848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91256" y="5302725"/>
              <a:ext cx="1395095" cy="1555750"/>
            </a:xfrm>
            <a:custGeom>
              <a:avLst/>
              <a:gdLst/>
              <a:ahLst/>
              <a:cxnLst/>
              <a:rect l="l" t="t" r="r" b="b"/>
              <a:pathLst>
                <a:path w="1395095" h="1555750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88567" y="1555275"/>
                  </a:lnTo>
                </a:path>
                <a:path w="1395095" h="1555750">
                  <a:moveTo>
                    <a:pt x="611455" y="1555275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10306" y="2750023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76880" y="1454624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87156" y="403590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7156" y="4035900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0106" y="5312251"/>
              <a:ext cx="1395095" cy="1546225"/>
            </a:xfrm>
            <a:custGeom>
              <a:avLst/>
              <a:gdLst/>
              <a:ahLst/>
              <a:cxnLst/>
              <a:rect l="l" t="t" r="r" b="b"/>
              <a:pathLst>
                <a:path w="1395095" h="154622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804883" y="1545748"/>
                  </a:lnTo>
                </a:path>
                <a:path w="1395095" h="1546225">
                  <a:moveTo>
                    <a:pt x="594955" y="1545748"/>
                  </a:moveTo>
                  <a:lnTo>
                    <a:pt x="0" y="1202245"/>
                  </a:lnTo>
                  <a:lnTo>
                    <a:pt x="3886" y="40299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694118" y="0"/>
                  </a:moveTo>
                  <a:lnTo>
                    <a:pt x="3886" y="402996"/>
                  </a:lnTo>
                  <a:lnTo>
                    <a:pt x="0" y="1202245"/>
                  </a:lnTo>
                  <a:lnTo>
                    <a:pt x="700506" y="1606689"/>
                  </a:lnTo>
                  <a:lnTo>
                    <a:pt x="1390738" y="1203693"/>
                  </a:lnTo>
                  <a:lnTo>
                    <a:pt x="1394625" y="404444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FFFFFF">
                <a:alpha val="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730107" y="2759549"/>
              <a:ext cx="1395095" cy="1607185"/>
            </a:xfrm>
            <a:custGeom>
              <a:avLst/>
              <a:gdLst/>
              <a:ahLst/>
              <a:cxnLst/>
              <a:rect l="l" t="t" r="r" b="b"/>
              <a:pathLst>
                <a:path w="1395095" h="1607185">
                  <a:moveTo>
                    <a:pt x="3886" y="402996"/>
                  </a:moveTo>
                  <a:lnTo>
                    <a:pt x="694118" y="0"/>
                  </a:lnTo>
                  <a:lnTo>
                    <a:pt x="1394625" y="404444"/>
                  </a:lnTo>
                  <a:lnTo>
                    <a:pt x="1390738" y="1203693"/>
                  </a:lnTo>
                  <a:lnTo>
                    <a:pt x="700506" y="1606689"/>
                  </a:lnTo>
                  <a:lnTo>
                    <a:pt x="0" y="1202245"/>
                  </a:lnTo>
                  <a:lnTo>
                    <a:pt x="3886" y="40299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463526" y="4043864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680478" y="0"/>
                  </a:moveTo>
                  <a:lnTo>
                    <a:pt x="3886" y="395033"/>
                  </a:lnTo>
                  <a:lnTo>
                    <a:pt x="0" y="1194282"/>
                  </a:lnTo>
                  <a:lnTo>
                    <a:pt x="680478" y="1587157"/>
                  </a:lnTo>
                  <a:lnTo>
                    <a:pt x="680478" y="0"/>
                  </a:lnTo>
                  <a:close/>
                </a:path>
              </a:pathLst>
            </a:custGeom>
            <a:solidFill>
              <a:srgbClr val="FFFFFF">
                <a:alpha val="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63531" y="4043868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886" y="395026"/>
                  </a:moveTo>
                  <a:lnTo>
                    <a:pt x="680468" y="0"/>
                  </a:lnTo>
                </a:path>
                <a:path w="680720" h="1587500">
                  <a:moveTo>
                    <a:pt x="680468" y="1587150"/>
                  </a:moveTo>
                  <a:lnTo>
                    <a:pt x="0" y="1194275"/>
                  </a:lnTo>
                  <a:lnTo>
                    <a:pt x="3886" y="39502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63531" y="1500693"/>
              <a:ext cx="680720" cy="1587500"/>
            </a:xfrm>
            <a:custGeom>
              <a:avLst/>
              <a:gdLst/>
              <a:ahLst/>
              <a:cxnLst/>
              <a:rect l="l" t="t" r="r" b="b"/>
              <a:pathLst>
                <a:path w="680720" h="1587500">
                  <a:moveTo>
                    <a:pt x="3886" y="395026"/>
                  </a:moveTo>
                  <a:lnTo>
                    <a:pt x="680468" y="0"/>
                  </a:lnTo>
                </a:path>
                <a:path w="680720" h="1587500">
                  <a:moveTo>
                    <a:pt x="680468" y="1587150"/>
                  </a:moveTo>
                  <a:lnTo>
                    <a:pt x="0" y="1194275"/>
                  </a:lnTo>
                  <a:lnTo>
                    <a:pt x="3886" y="395026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09600" y="302260"/>
            <a:ext cx="33762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" dirty="0">
                <a:solidFill>
                  <a:srgbClr val="93C500"/>
                </a:solidFill>
              </a:rPr>
              <a:t>Startup</a:t>
            </a:r>
            <a:r>
              <a:rPr sz="4000" spc="-55" dirty="0">
                <a:solidFill>
                  <a:srgbClr val="93C500"/>
                </a:solidFill>
              </a:rPr>
              <a:t> </a:t>
            </a:r>
            <a:r>
              <a:rPr sz="4000" spc="-5" dirty="0">
                <a:solidFill>
                  <a:srgbClr val="93C500"/>
                </a:solidFill>
              </a:rPr>
              <a:t>options</a:t>
            </a:r>
            <a:endParaRPr sz="4000"/>
          </a:p>
        </p:txBody>
      </p:sp>
      <p:grpSp>
        <p:nvGrpSpPr>
          <p:cNvPr id="38" name="object 38"/>
          <p:cNvGrpSpPr/>
          <p:nvPr/>
        </p:nvGrpSpPr>
        <p:grpSpPr>
          <a:xfrm>
            <a:off x="459358" y="5813933"/>
            <a:ext cx="6437630" cy="447675"/>
            <a:chOff x="459358" y="5813933"/>
            <a:chExt cx="6437630" cy="447675"/>
          </a:xfrm>
        </p:grpSpPr>
        <p:sp>
          <p:nvSpPr>
            <p:cNvPr id="39" name="object 39"/>
            <p:cNvSpPr/>
            <p:nvPr/>
          </p:nvSpPr>
          <p:spPr>
            <a:xfrm>
              <a:off x="472058" y="5826633"/>
              <a:ext cx="6412230" cy="422275"/>
            </a:xfrm>
            <a:custGeom>
              <a:avLst/>
              <a:gdLst/>
              <a:ahLst/>
              <a:cxnLst/>
              <a:rect l="l" t="t" r="r" b="b"/>
              <a:pathLst>
                <a:path w="6412230" h="422275">
                  <a:moveTo>
                    <a:pt x="6412229" y="0"/>
                  </a:moveTo>
                  <a:lnTo>
                    <a:pt x="0" y="0"/>
                  </a:lnTo>
                  <a:lnTo>
                    <a:pt x="0" y="422147"/>
                  </a:lnTo>
                  <a:lnTo>
                    <a:pt x="6412229" y="422147"/>
                  </a:lnTo>
                  <a:lnTo>
                    <a:pt x="6412229" y="0"/>
                  </a:lnTo>
                  <a:close/>
                </a:path>
              </a:pathLst>
            </a:custGeom>
            <a:solidFill>
              <a:srgbClr val="E3E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2058" y="5826633"/>
              <a:ext cx="6412230" cy="422275"/>
            </a:xfrm>
            <a:custGeom>
              <a:avLst/>
              <a:gdLst/>
              <a:ahLst/>
              <a:cxnLst/>
              <a:rect l="l" t="t" r="r" b="b"/>
              <a:pathLst>
                <a:path w="6412230" h="422275">
                  <a:moveTo>
                    <a:pt x="0" y="0"/>
                  </a:moveTo>
                  <a:lnTo>
                    <a:pt x="6412229" y="0"/>
                  </a:lnTo>
                  <a:lnTo>
                    <a:pt x="6412229" y="422147"/>
                  </a:lnTo>
                  <a:lnTo>
                    <a:pt x="0" y="422147"/>
                  </a:lnTo>
                  <a:lnTo>
                    <a:pt x="0" y="0"/>
                  </a:lnTo>
                  <a:close/>
                </a:path>
              </a:pathLst>
            </a:custGeom>
            <a:ln w="25146">
              <a:solidFill>
                <a:srgbClr val="544E4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51111" y="5829744"/>
            <a:ext cx="20078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-5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startup;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162430" y="3235832"/>
            <a:ext cx="4186554" cy="400050"/>
          </a:xfrm>
          <a:custGeom>
            <a:avLst/>
            <a:gdLst/>
            <a:ahLst/>
            <a:cxnLst/>
            <a:rect l="l" t="t" r="r" b="b"/>
            <a:pathLst>
              <a:path w="4186554" h="400050">
                <a:moveTo>
                  <a:pt x="4186428" y="0"/>
                </a:moveTo>
                <a:lnTo>
                  <a:pt x="0" y="0"/>
                </a:lnTo>
                <a:lnTo>
                  <a:pt x="0" y="400050"/>
                </a:lnTo>
                <a:lnTo>
                  <a:pt x="4186428" y="400050"/>
                </a:lnTo>
                <a:lnTo>
                  <a:pt x="4186428" y="0"/>
                </a:lnTo>
                <a:close/>
              </a:path>
            </a:pathLst>
          </a:custGeom>
          <a:solidFill>
            <a:srgbClr val="E3E0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162430" y="3235832"/>
            <a:ext cx="4186554" cy="400050"/>
          </a:xfrm>
          <a:prstGeom prst="rect">
            <a:avLst/>
          </a:prstGeom>
          <a:ln w="25146">
            <a:solidFill>
              <a:srgbClr val="544E43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2000" b="1" spc="-5" dirty="0">
                <a:latin typeface="Courier New"/>
                <a:cs typeface="Courier New"/>
              </a:rPr>
              <a:t>SQL&gt; alter database </a:t>
            </a:r>
            <a:r>
              <a:rPr sz="2000" b="1" spc="-5" dirty="0">
                <a:solidFill>
                  <a:srgbClr val="FF6464"/>
                </a:solidFill>
                <a:latin typeface="Courier New"/>
                <a:cs typeface="Courier New"/>
              </a:rPr>
              <a:t>mount</a:t>
            </a:r>
            <a:r>
              <a:rPr sz="2000" b="1" spc="-5" dirty="0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695830" y="1940432"/>
            <a:ext cx="4567555" cy="400050"/>
          </a:xfrm>
          <a:prstGeom prst="rect">
            <a:avLst/>
          </a:prstGeom>
          <a:solidFill>
            <a:srgbClr val="E3E0DD"/>
          </a:solidFill>
          <a:ln w="25146">
            <a:solidFill>
              <a:srgbClr val="544E43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alter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database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5050"/>
                </a:solidFill>
                <a:latin typeface="Courier New"/>
                <a:cs typeface="Courier New"/>
              </a:rPr>
              <a:t>open</a:t>
            </a:r>
            <a:r>
              <a:rPr sz="2000" b="1" spc="-5" dirty="0">
                <a:latin typeface="Courier New"/>
                <a:cs typeface="Courier New"/>
              </a:rPr>
              <a:t>;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3830" y="4759833"/>
            <a:ext cx="3424554" cy="400050"/>
          </a:xfrm>
          <a:prstGeom prst="rect">
            <a:avLst/>
          </a:prstGeom>
          <a:solidFill>
            <a:srgbClr val="E3E0DD"/>
          </a:solidFill>
          <a:ln w="25146">
            <a:solidFill>
              <a:srgbClr val="544E43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z="2000" b="1" spc="-5" dirty="0">
                <a:latin typeface="Courier New"/>
                <a:cs typeface="Courier New"/>
              </a:rPr>
              <a:t>SQL&gt;</a:t>
            </a:r>
            <a:r>
              <a:rPr sz="2000" b="1" spc="-15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startup</a:t>
            </a:r>
            <a:r>
              <a:rPr sz="2000" b="1" spc="-10" dirty="0"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FF5050"/>
                </a:solidFill>
                <a:latin typeface="Courier New"/>
                <a:cs typeface="Courier New"/>
              </a:rPr>
              <a:t>nomount</a:t>
            </a:r>
            <a:r>
              <a:rPr sz="2000" b="1" spc="-5" dirty="0">
                <a:latin typeface="Courier New"/>
                <a:cs typeface="Courier New"/>
              </a:rPr>
              <a:t>;</a:t>
            </a:r>
            <a:endParaRPr sz="2000" dirty="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31273" y="1302067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O</a:t>
            </a:r>
            <a:r>
              <a:rPr sz="1800" b="1" spc="-5" dirty="0">
                <a:solidFill>
                  <a:srgbClr val="544E43"/>
                </a:solidFill>
                <a:latin typeface="Courier New"/>
                <a:cs typeface="Courier New"/>
              </a:rPr>
              <a:t>P</a:t>
            </a: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EN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88273" y="2535593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M</a:t>
            </a:r>
            <a:r>
              <a:rPr sz="1800" b="1" spc="-5" dirty="0">
                <a:solidFill>
                  <a:srgbClr val="544E43"/>
                </a:solidFill>
                <a:latin typeface="Courier New"/>
                <a:cs typeface="Courier New"/>
              </a:rPr>
              <a:t>O</a:t>
            </a: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UNT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70648" y="3754716"/>
            <a:ext cx="981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N</a:t>
            </a:r>
            <a:r>
              <a:rPr sz="1800" b="1" spc="-5" dirty="0">
                <a:solidFill>
                  <a:srgbClr val="544E43"/>
                </a:solidFill>
                <a:latin typeface="Courier New"/>
                <a:cs typeface="Courier New"/>
              </a:rPr>
              <a:t>O</a:t>
            </a:r>
            <a:r>
              <a:rPr sz="1800" b="1" spc="-10" dirty="0">
                <a:solidFill>
                  <a:srgbClr val="544E43"/>
                </a:solidFill>
                <a:latin typeface="Courier New"/>
                <a:cs typeface="Courier New"/>
              </a:rPr>
              <a:t>MOUNT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00234" y="1523994"/>
            <a:ext cx="1108710" cy="4667250"/>
            <a:chOff x="300234" y="1523994"/>
            <a:chExt cx="1108710" cy="4667250"/>
          </a:xfrm>
        </p:grpSpPr>
        <p:sp>
          <p:nvSpPr>
            <p:cNvPr id="50" name="object 50"/>
            <p:cNvSpPr/>
            <p:nvPr/>
          </p:nvSpPr>
          <p:spPr>
            <a:xfrm>
              <a:off x="395477" y="1619250"/>
              <a:ext cx="0" cy="4552950"/>
            </a:xfrm>
            <a:custGeom>
              <a:avLst/>
              <a:gdLst/>
              <a:ahLst/>
              <a:cxnLst/>
              <a:rect l="l" t="t" r="r" b="b"/>
              <a:pathLst>
                <a:path h="4552950">
                  <a:moveTo>
                    <a:pt x="0" y="45529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0234" y="1523994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95250" y="0"/>
                  </a:moveTo>
                  <a:lnTo>
                    <a:pt x="0" y="114312"/>
                  </a:lnTo>
                  <a:lnTo>
                    <a:pt x="190500" y="1143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0722" y="4286250"/>
              <a:ext cx="4445" cy="895350"/>
            </a:xfrm>
            <a:custGeom>
              <a:avLst/>
              <a:gdLst/>
              <a:ahLst/>
              <a:cxnLst/>
              <a:rect l="l" t="t" r="r" b="b"/>
              <a:pathLst>
                <a:path w="4445" h="895350">
                  <a:moveTo>
                    <a:pt x="4127" y="89535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551" y="4191002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94729" y="0"/>
                  </a:moveTo>
                  <a:lnTo>
                    <a:pt x="0" y="114731"/>
                  </a:lnTo>
                  <a:lnTo>
                    <a:pt x="190500" y="113855"/>
                  </a:lnTo>
                  <a:lnTo>
                    <a:pt x="94729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9512" y="3143250"/>
              <a:ext cx="4445" cy="590550"/>
            </a:xfrm>
            <a:custGeom>
              <a:avLst/>
              <a:gdLst/>
              <a:ahLst/>
              <a:cxnLst/>
              <a:rect l="l" t="t" r="r" b="b"/>
              <a:pathLst>
                <a:path w="4444" h="590550">
                  <a:moveTo>
                    <a:pt x="3937" y="5905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4387" y="3048005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94488" y="0"/>
                  </a:moveTo>
                  <a:lnTo>
                    <a:pt x="0" y="114922"/>
                  </a:lnTo>
                  <a:lnTo>
                    <a:pt x="190500" y="113664"/>
                  </a:lnTo>
                  <a:lnTo>
                    <a:pt x="9448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309877" y="1847850"/>
              <a:ext cx="4445" cy="590550"/>
            </a:xfrm>
            <a:custGeom>
              <a:avLst/>
              <a:gdLst/>
              <a:ahLst/>
              <a:cxnLst/>
              <a:rect l="l" t="t" r="r" b="b"/>
              <a:pathLst>
                <a:path w="4444" h="590550">
                  <a:moveTo>
                    <a:pt x="0" y="590550"/>
                  </a:moveTo>
                  <a:lnTo>
                    <a:pt x="3937" y="0"/>
                  </a:lnTo>
                </a:path>
              </a:pathLst>
            </a:custGeom>
            <a:ln w="38100">
              <a:solidFill>
                <a:srgbClr val="FF99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18441" y="1752605"/>
              <a:ext cx="190500" cy="114935"/>
            </a:xfrm>
            <a:custGeom>
              <a:avLst/>
              <a:gdLst/>
              <a:ahLst/>
              <a:cxnLst/>
              <a:rect l="l" t="t" r="r" b="b"/>
              <a:pathLst>
                <a:path w="190500" h="114935">
                  <a:moveTo>
                    <a:pt x="96012" y="0"/>
                  </a:moveTo>
                  <a:lnTo>
                    <a:pt x="0" y="113664"/>
                  </a:lnTo>
                  <a:lnTo>
                    <a:pt x="190500" y="114922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975473" y="4398455"/>
            <a:ext cx="371030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reads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initialization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parameter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file,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allocates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SGA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memory, </a:t>
            </a:r>
            <a:r>
              <a:rPr sz="1800" spc="-44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10" dirty="0">
                <a:solidFill>
                  <a:srgbClr val="3D3C2C"/>
                </a:solidFill>
                <a:latin typeface="Franklin Gothic Book"/>
                <a:cs typeface="Franklin Gothic Book"/>
              </a:rPr>
              <a:t>starts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background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processes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847011" y="3023431"/>
            <a:ext cx="2990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opens the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da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t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b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</a:t>
            </a:r>
            <a:r>
              <a:rPr sz="1800" spc="-335" dirty="0">
                <a:solidFill>
                  <a:srgbClr val="3D3C2C"/>
                </a:solidFill>
                <a:latin typeface="Franklin Gothic Book"/>
                <a:cs typeface="Franklin Gothic Book"/>
              </a:rPr>
              <a:t>s</a:t>
            </a:r>
            <a:r>
              <a:rPr sz="1800" u="sng" spc="-120" dirty="0">
                <a:solidFill>
                  <a:srgbClr val="3D3C2C"/>
                </a:solidFill>
                <a:uFill>
                  <a:solidFill>
                    <a:srgbClr val="FFFFFF"/>
                  </a:solidFill>
                </a:u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e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co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n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t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r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ol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15" dirty="0">
                <a:solidFill>
                  <a:srgbClr val="3D3C2C"/>
                </a:solidFill>
                <a:latin typeface="Franklin Gothic Book"/>
                <a:cs typeface="Franklin Gothic Book"/>
              </a:rPr>
              <a:t>f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i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l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,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co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nn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e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c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t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47011" y="3572071"/>
            <a:ext cx="286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to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database,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but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does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not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47011" y="3846391"/>
            <a:ext cx="1773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</a:t>
            </a:r>
            <a:r>
              <a:rPr sz="1800" spc="-5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4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datafiles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875709" y="1807654"/>
            <a:ext cx="18719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</a:t>
            </a:r>
            <a:r>
              <a:rPr sz="1800" spc="-5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opens</a:t>
            </a:r>
            <a:r>
              <a:rPr sz="1800" spc="-5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434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redo log files and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datafiles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for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</a:t>
            </a:r>
            <a:endParaRPr sz="1800">
              <a:latin typeface="Franklin Gothic Book"/>
              <a:cs typeface="Franklin Gothic Book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910077" y="1636776"/>
            <a:ext cx="6200140" cy="5205730"/>
            <a:chOff x="2910077" y="1636776"/>
            <a:chExt cx="6200140" cy="5205730"/>
          </a:xfrm>
        </p:grpSpPr>
        <p:sp>
          <p:nvSpPr>
            <p:cNvPr id="64" name="object 64"/>
            <p:cNvSpPr/>
            <p:nvPr/>
          </p:nvSpPr>
          <p:spPr>
            <a:xfrm>
              <a:off x="2910077" y="5334000"/>
              <a:ext cx="1600200" cy="0"/>
            </a:xfrm>
            <a:custGeom>
              <a:avLst/>
              <a:gdLst/>
              <a:ahLst/>
              <a:cxnLst/>
              <a:rect l="l" t="t" r="r" b="b"/>
              <a:pathLst>
                <a:path w="1600200">
                  <a:moveTo>
                    <a:pt x="0" y="0"/>
                  </a:moveTo>
                  <a:lnTo>
                    <a:pt x="1600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10277" y="41148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29477" y="2895600"/>
              <a:ext cx="1066800" cy="0"/>
            </a:xfrm>
            <a:custGeom>
              <a:avLst/>
              <a:gdLst/>
              <a:ahLst/>
              <a:cxnLst/>
              <a:rect l="l" t="t" r="r" b="b"/>
              <a:pathLst>
                <a:path w="1066800">
                  <a:moveTo>
                    <a:pt x="0" y="0"/>
                  </a:moveTo>
                  <a:lnTo>
                    <a:pt x="10668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796277" y="1676400"/>
              <a:ext cx="1676400" cy="0"/>
            </a:xfrm>
            <a:custGeom>
              <a:avLst/>
              <a:gdLst/>
              <a:ahLst/>
              <a:cxnLst/>
              <a:rect l="l" t="t" r="r" b="b"/>
              <a:pathLst>
                <a:path w="1676400">
                  <a:moveTo>
                    <a:pt x="0" y="0"/>
                  </a:moveTo>
                  <a:lnTo>
                    <a:pt x="16764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510277" y="4312920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1021079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391417" y="411480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4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29477" y="3093720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79">
                  <a:moveTo>
                    <a:pt x="0" y="0"/>
                  </a:moveTo>
                  <a:lnTo>
                    <a:pt x="0" y="102108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610617" y="289560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3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96277" y="1874520"/>
              <a:ext cx="0" cy="1021080"/>
            </a:xfrm>
            <a:custGeom>
              <a:avLst/>
              <a:gdLst/>
              <a:ahLst/>
              <a:cxnLst/>
              <a:rect l="l" t="t" r="r" b="b"/>
              <a:pathLst>
                <a:path h="1021080">
                  <a:moveTo>
                    <a:pt x="0" y="0"/>
                  </a:moveTo>
                  <a:lnTo>
                    <a:pt x="0" y="102108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677417" y="1676405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118859" y="0"/>
                  </a:moveTo>
                  <a:lnTo>
                    <a:pt x="0" y="237743"/>
                  </a:lnTo>
                  <a:lnTo>
                    <a:pt x="237744" y="237731"/>
                  </a:lnTo>
                  <a:lnTo>
                    <a:pt x="118859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4607" y="6514338"/>
              <a:ext cx="435100" cy="327659"/>
            </a:xfrm>
            <a:prstGeom prst="rect">
              <a:avLst/>
            </a:prstGeom>
          </p:spPr>
        </p:pic>
      </p:grpSp>
      <p:sp>
        <p:nvSpPr>
          <p:cNvPr id="75" name="object 7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76" name="object 76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7</a:t>
            </a:fld>
            <a:endParaRPr sz="1200">
              <a:latin typeface="Franklin Gothic Book"/>
              <a:cs typeface="Franklin Gothic Book"/>
            </a:endParaRPr>
          </a:p>
        </p:txBody>
      </p:sp>
      <p:pic>
        <p:nvPicPr>
          <p:cNvPr id="77" name="Audio 76">
            <a:hlinkClick r:id="" action="ppaction://media"/>
            <a:extLst>
              <a:ext uri="{FF2B5EF4-FFF2-40B4-BE49-F238E27FC236}">
                <a16:creationId xmlns:a16="http://schemas.microsoft.com/office/drawing/2014/main" id="{8AFB0283-8AFA-4233-86B0-94C9ADED7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3649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053" y="0"/>
            <a:ext cx="9099550" cy="6864350"/>
            <a:chOff x="51053" y="0"/>
            <a:chExt cx="9099550" cy="6864350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91" y="102107"/>
              <a:ext cx="8843009" cy="66751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6324" y="0"/>
              <a:ext cx="8837930" cy="6858000"/>
            </a:xfrm>
            <a:custGeom>
              <a:avLst/>
              <a:gdLst/>
              <a:ahLst/>
              <a:cxnLst/>
              <a:rect l="l" t="t" r="r" b="b"/>
              <a:pathLst>
                <a:path w="8837930" h="6858000">
                  <a:moveTo>
                    <a:pt x="8837676" y="0"/>
                  </a:moveTo>
                  <a:lnTo>
                    <a:pt x="8837676" y="0"/>
                  </a:lnTo>
                  <a:lnTo>
                    <a:pt x="2895600" y="0"/>
                  </a:lnTo>
                  <a:lnTo>
                    <a:pt x="2895600" y="2551176"/>
                  </a:lnTo>
                  <a:lnTo>
                    <a:pt x="2895600" y="2630424"/>
                  </a:lnTo>
                  <a:lnTo>
                    <a:pt x="2708910" y="2630424"/>
                  </a:lnTo>
                  <a:lnTo>
                    <a:pt x="2708910" y="2551176"/>
                  </a:lnTo>
                  <a:lnTo>
                    <a:pt x="2895600" y="2551176"/>
                  </a:lnTo>
                  <a:lnTo>
                    <a:pt x="289560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8837676" y="6858000"/>
                  </a:lnTo>
                  <a:lnTo>
                    <a:pt x="8837676" y="0"/>
                  </a:lnTo>
                  <a:close/>
                </a:path>
              </a:pathLst>
            </a:custGeom>
            <a:solidFill>
              <a:srgbClr val="FFFFFF">
                <a:alpha val="1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3" y="210024"/>
              <a:ext cx="9099295" cy="665432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4276" y="266834"/>
            <a:ext cx="3716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93C500"/>
                </a:solidFill>
              </a:rPr>
              <a:t>Instance</a:t>
            </a:r>
            <a:r>
              <a:rPr spc="-85" dirty="0">
                <a:solidFill>
                  <a:srgbClr val="93C500"/>
                </a:solidFill>
              </a:rPr>
              <a:t> </a:t>
            </a:r>
            <a:r>
              <a:rPr spc="-5" dirty="0">
                <a:solidFill>
                  <a:srgbClr val="93C500"/>
                </a:solidFill>
              </a:rPr>
              <a:t>shutdown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725416" y="2216467"/>
            <a:ext cx="845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C</a:t>
            </a:r>
            <a:r>
              <a:rPr sz="1800" b="1" spc="-5" dirty="0">
                <a:solidFill>
                  <a:srgbClr val="FF0000"/>
                </a:solidFill>
                <a:latin typeface="Courier New"/>
                <a:cs typeface="Courier New"/>
              </a:rPr>
              <a:t>L</a:t>
            </a: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OSED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1295" y="1169479"/>
            <a:ext cx="49510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Modified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data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blocks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cached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in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SGA</a:t>
            </a:r>
            <a:r>
              <a:rPr sz="1800" spc="-2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are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written </a:t>
            </a:r>
            <a:r>
              <a:rPr sz="1800" spc="-434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to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disk.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contents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of the redo log buffer are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written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to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disk,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 then the redo log buffer is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cleared. A checkpoint is performed.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Datafiles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log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files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are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closed.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65102" y="2769679"/>
            <a:ext cx="57594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instance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dismounts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updates relevant </a:t>
            </a:r>
            <a:r>
              <a:rPr sz="1800" spc="-434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entries in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control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file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to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record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 clean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shutdown.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control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file is closed. 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database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is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now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closed and </a:t>
            </a:r>
            <a:r>
              <a:rPr sz="1800" spc="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dismounted.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93592" y="3830840"/>
            <a:ext cx="5975350" cy="1036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0000"/>
                </a:solidFill>
                <a:latin typeface="Courier New"/>
                <a:cs typeface="Courier New"/>
              </a:rPr>
              <a:t>DISMOUNT</a:t>
            </a:r>
            <a:endParaRPr sz="1800">
              <a:latin typeface="Courier New"/>
              <a:cs typeface="Courier New"/>
            </a:endParaRPr>
          </a:p>
          <a:p>
            <a:pPr marL="88265" marR="5080">
              <a:lnSpc>
                <a:spcPct val="100000"/>
              </a:lnSpc>
              <a:spcBef>
                <a:spcPts val="1485"/>
              </a:spcBef>
            </a:pP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Oracle instance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stops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background processes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and de- </a:t>
            </a:r>
            <a:r>
              <a:rPr sz="1800" spc="-434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allocates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shared</a:t>
            </a:r>
            <a:r>
              <a:rPr sz="1800" spc="-10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10" dirty="0">
                <a:solidFill>
                  <a:srgbClr val="3D3C2C"/>
                </a:solidFill>
                <a:latin typeface="Franklin Gothic Book"/>
                <a:cs typeface="Franklin Gothic Book"/>
              </a:rPr>
              <a:t>memory</a:t>
            </a:r>
            <a:r>
              <a:rPr sz="1800" spc="-2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used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by</a:t>
            </a:r>
            <a:r>
              <a:rPr sz="1800" spc="-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dirty="0">
                <a:solidFill>
                  <a:srgbClr val="3D3C2C"/>
                </a:solidFill>
                <a:latin typeface="Franklin Gothic Book"/>
                <a:cs typeface="Franklin Gothic Book"/>
              </a:rPr>
              <a:t>the</a:t>
            </a:r>
            <a:r>
              <a:rPr sz="1800" spc="-15" dirty="0">
                <a:solidFill>
                  <a:srgbClr val="3D3C2C"/>
                </a:solidFill>
                <a:latin typeface="Franklin Gothic Book"/>
                <a:cs typeface="Franklin Gothic Book"/>
              </a:rPr>
              <a:t> </a:t>
            </a:r>
            <a:r>
              <a:rPr sz="1800" spc="10" dirty="0">
                <a:solidFill>
                  <a:srgbClr val="3D3C2C"/>
                </a:solidFill>
                <a:latin typeface="Franklin Gothic Book"/>
                <a:cs typeface="Franklin Gothic Book"/>
              </a:rPr>
              <a:t>SGA.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102" y="2826067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6F2F9F"/>
                </a:solidFill>
                <a:latin typeface="Courier New"/>
                <a:cs typeface="Courier New"/>
              </a:rPr>
              <a:t>SHUTDOWN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84225" y="1027175"/>
            <a:ext cx="8825865" cy="5815330"/>
            <a:chOff x="284225" y="1027175"/>
            <a:chExt cx="8825865" cy="5815330"/>
          </a:xfrm>
        </p:grpSpPr>
        <p:sp>
          <p:nvSpPr>
            <p:cNvPr id="14" name="object 14"/>
            <p:cNvSpPr/>
            <p:nvPr/>
          </p:nvSpPr>
          <p:spPr>
            <a:xfrm>
              <a:off x="400049" y="1084325"/>
              <a:ext cx="0" cy="3973829"/>
            </a:xfrm>
            <a:custGeom>
              <a:avLst/>
              <a:gdLst/>
              <a:ahLst/>
              <a:cxnLst/>
              <a:rect l="l" t="t" r="r" b="b"/>
              <a:pathLst>
                <a:path h="3973829">
                  <a:moveTo>
                    <a:pt x="0" y="397382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805" y="5039100"/>
              <a:ext cx="190500" cy="114300"/>
            </a:xfrm>
            <a:custGeom>
              <a:avLst/>
              <a:gdLst/>
              <a:ahLst/>
              <a:cxnLst/>
              <a:rect l="l" t="t" r="r" b="b"/>
              <a:pathLst>
                <a:path w="190500" h="114300">
                  <a:moveTo>
                    <a:pt x="190500" y="12"/>
                  </a:moveTo>
                  <a:lnTo>
                    <a:pt x="0" y="0"/>
                  </a:lnTo>
                  <a:lnTo>
                    <a:pt x="95250" y="114300"/>
                  </a:lnTo>
                  <a:lnTo>
                    <a:pt x="190500" y="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86049" y="1905000"/>
              <a:ext cx="176530" cy="234950"/>
            </a:xfrm>
            <a:custGeom>
              <a:avLst/>
              <a:gdLst/>
              <a:ahLst/>
              <a:cxnLst/>
              <a:rect l="l" t="t" r="r" b="b"/>
              <a:pathLst>
                <a:path w="176530" h="234950">
                  <a:moveTo>
                    <a:pt x="0" y="0"/>
                  </a:moveTo>
                  <a:lnTo>
                    <a:pt x="176022" y="234696"/>
                  </a:lnTo>
                </a:path>
              </a:pathLst>
            </a:custGeom>
            <a:ln w="3505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81458" y="2073097"/>
              <a:ext cx="140335" cy="137160"/>
            </a:xfrm>
            <a:custGeom>
              <a:avLst/>
              <a:gdLst/>
              <a:ahLst/>
              <a:cxnLst/>
              <a:rect l="l" t="t" r="r" b="b"/>
              <a:pathLst>
                <a:path w="140335" h="137160">
                  <a:moveTo>
                    <a:pt x="140207" y="0"/>
                  </a:moveTo>
                  <a:lnTo>
                    <a:pt x="0" y="105143"/>
                  </a:lnTo>
                  <a:lnTo>
                    <a:pt x="133184" y="136702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90650" y="4190999"/>
              <a:ext cx="1219200" cy="17780"/>
            </a:xfrm>
            <a:custGeom>
              <a:avLst/>
              <a:gdLst/>
              <a:ahLst/>
              <a:cxnLst/>
              <a:rect l="l" t="t" r="r" b="b"/>
              <a:pathLst>
                <a:path w="1219200" h="17779">
                  <a:moveTo>
                    <a:pt x="0" y="0"/>
                  </a:moveTo>
                  <a:lnTo>
                    <a:pt x="1219200" y="17462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09849" y="2590800"/>
              <a:ext cx="1219200" cy="0"/>
            </a:xfrm>
            <a:custGeom>
              <a:avLst/>
              <a:gdLst/>
              <a:ahLst/>
              <a:cxnLst/>
              <a:rect l="l" t="t" r="r" b="b"/>
              <a:pathLst>
                <a:path w="1219200">
                  <a:moveTo>
                    <a:pt x="0" y="0"/>
                  </a:moveTo>
                  <a:lnTo>
                    <a:pt x="12192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29049" y="1066799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3000" y="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09849" y="2590800"/>
              <a:ext cx="0" cy="1419860"/>
            </a:xfrm>
            <a:custGeom>
              <a:avLst/>
              <a:gdLst/>
              <a:ahLst/>
              <a:cxnLst/>
              <a:rect l="l" t="t" r="r" b="b"/>
              <a:pathLst>
                <a:path h="1419860">
                  <a:moveTo>
                    <a:pt x="0" y="0"/>
                  </a:moveTo>
                  <a:lnTo>
                    <a:pt x="0" y="1419542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90989" y="3970712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7744" y="12"/>
                  </a:moveTo>
                  <a:lnTo>
                    <a:pt x="0" y="0"/>
                  </a:lnTo>
                  <a:lnTo>
                    <a:pt x="118859" y="237756"/>
                  </a:lnTo>
                  <a:lnTo>
                    <a:pt x="237744" y="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90650" y="4190999"/>
              <a:ext cx="0" cy="944880"/>
            </a:xfrm>
            <a:custGeom>
              <a:avLst/>
              <a:gdLst/>
              <a:ahLst/>
              <a:cxnLst/>
              <a:rect l="l" t="t" r="r" b="b"/>
              <a:pathLst>
                <a:path h="944879">
                  <a:moveTo>
                    <a:pt x="0" y="0"/>
                  </a:moveTo>
                  <a:lnTo>
                    <a:pt x="0" y="94488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71789" y="5096248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7744" y="12"/>
                  </a:moveTo>
                  <a:lnTo>
                    <a:pt x="0" y="0"/>
                  </a:lnTo>
                  <a:lnTo>
                    <a:pt x="118859" y="237756"/>
                  </a:lnTo>
                  <a:lnTo>
                    <a:pt x="237744" y="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9049" y="1066799"/>
              <a:ext cx="0" cy="1325880"/>
            </a:xfrm>
            <a:custGeom>
              <a:avLst/>
              <a:gdLst/>
              <a:ahLst/>
              <a:cxnLst/>
              <a:rect l="l" t="t" r="r" b="b"/>
              <a:pathLst>
                <a:path h="1325880">
                  <a:moveTo>
                    <a:pt x="0" y="0"/>
                  </a:moveTo>
                  <a:lnTo>
                    <a:pt x="0" y="1325880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10189" y="2353048"/>
              <a:ext cx="238125" cy="238125"/>
            </a:xfrm>
            <a:custGeom>
              <a:avLst/>
              <a:gdLst/>
              <a:ahLst/>
              <a:cxnLst/>
              <a:rect l="l" t="t" r="r" b="b"/>
              <a:pathLst>
                <a:path w="238125" h="238125">
                  <a:moveTo>
                    <a:pt x="237744" y="12"/>
                  </a:moveTo>
                  <a:lnTo>
                    <a:pt x="0" y="0"/>
                  </a:lnTo>
                  <a:lnTo>
                    <a:pt x="118859" y="237756"/>
                  </a:lnTo>
                  <a:lnTo>
                    <a:pt x="237744" y="12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3849" y="5316473"/>
              <a:ext cx="1116330" cy="17780"/>
            </a:xfrm>
            <a:custGeom>
              <a:avLst/>
              <a:gdLst/>
              <a:ahLst/>
              <a:cxnLst/>
              <a:rect l="l" t="t" r="r" b="b"/>
              <a:pathLst>
                <a:path w="1116330" h="17779">
                  <a:moveTo>
                    <a:pt x="0" y="0"/>
                  </a:moveTo>
                  <a:lnTo>
                    <a:pt x="1116012" y="17462"/>
                  </a:lnTo>
                </a:path>
              </a:pathLst>
            </a:custGeom>
            <a:ln w="79248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4607" y="6514337"/>
              <a:ext cx="435100" cy="32765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02267" y="5512561"/>
            <a:ext cx="1691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Franklin Gothic Book"/>
                <a:cs typeface="Franklin Gothic Book"/>
              </a:rPr>
              <a:t>Instance</a:t>
            </a:r>
            <a:r>
              <a:rPr sz="1800" spc="-75" dirty="0">
                <a:solidFill>
                  <a:srgbClr val="FF0000"/>
                </a:solidFill>
                <a:latin typeface="Franklin Gothic Book"/>
                <a:cs typeface="Franklin Gothic Book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Franklin Gothic Book"/>
                <a:cs typeface="Franklin Gothic Book"/>
              </a:rPr>
              <a:t>stopped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pc="-5" dirty="0"/>
              <a:t>T.Simmonds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8766148" y="6557173"/>
            <a:ext cx="247015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ct val="100000"/>
              </a:lnSpc>
            </a:pPr>
            <a:fld id="{81D60167-4931-47E6-BA6A-407CBD079E47}" type="slidenum">
              <a:rPr sz="1200" dirty="0">
                <a:solidFill>
                  <a:srgbClr val="93C500"/>
                </a:solidFill>
                <a:latin typeface="Franklin Gothic Book"/>
                <a:cs typeface="Franklin Gothic Book"/>
              </a:rPr>
              <a:t>8</a:t>
            </a:fld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2443" y="1253002"/>
            <a:ext cx="2666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Franklin Gothic Book"/>
                <a:cs typeface="Franklin Gothic Book"/>
              </a:rPr>
              <a:t>Users</a:t>
            </a:r>
            <a:r>
              <a:rPr sz="1800" spc="-40" dirty="0">
                <a:latin typeface="Franklin Gothic Book"/>
                <a:cs typeface="Franklin Gothic Book"/>
              </a:rPr>
              <a:t> </a:t>
            </a:r>
            <a:r>
              <a:rPr sz="1800" dirty="0">
                <a:latin typeface="Franklin Gothic Book"/>
                <a:cs typeface="Franklin Gothic Book"/>
              </a:rPr>
              <a:t>can</a:t>
            </a:r>
            <a:r>
              <a:rPr sz="1800" spc="-35" dirty="0">
                <a:latin typeface="Franklin Gothic Book"/>
                <a:cs typeface="Franklin Gothic Book"/>
              </a:rPr>
              <a:t> </a:t>
            </a:r>
            <a:r>
              <a:rPr sz="1800" dirty="0">
                <a:latin typeface="Franklin Gothic Book"/>
                <a:cs typeface="Franklin Gothic Book"/>
              </a:rPr>
              <a:t>no</a:t>
            </a:r>
            <a:r>
              <a:rPr sz="1800" spc="-30" dirty="0">
                <a:latin typeface="Franklin Gothic Book"/>
                <a:cs typeface="Franklin Gothic Book"/>
              </a:rPr>
              <a:t> </a:t>
            </a:r>
            <a:r>
              <a:rPr sz="1800" dirty="0">
                <a:latin typeface="Franklin Gothic Book"/>
                <a:cs typeface="Franklin Gothic Book"/>
              </a:rPr>
              <a:t>longer</a:t>
            </a:r>
            <a:r>
              <a:rPr sz="1800" spc="-30" dirty="0">
                <a:latin typeface="Franklin Gothic Book"/>
                <a:cs typeface="Franklin Gothic Book"/>
              </a:rPr>
              <a:t> </a:t>
            </a:r>
            <a:r>
              <a:rPr sz="1800" dirty="0">
                <a:latin typeface="Franklin Gothic Book"/>
                <a:cs typeface="Franklin Gothic Book"/>
              </a:rPr>
              <a:t>access </a:t>
            </a:r>
            <a:r>
              <a:rPr sz="1800" spc="-434" dirty="0">
                <a:latin typeface="Franklin Gothic Book"/>
                <a:cs typeface="Franklin Gothic Book"/>
              </a:rPr>
              <a:t> </a:t>
            </a:r>
            <a:r>
              <a:rPr sz="1800" dirty="0">
                <a:latin typeface="Franklin Gothic Book"/>
                <a:cs typeface="Franklin Gothic Book"/>
              </a:rPr>
              <a:t>the</a:t>
            </a:r>
            <a:r>
              <a:rPr sz="1800" spc="-20" dirty="0">
                <a:latin typeface="Franklin Gothic Book"/>
                <a:cs typeface="Franklin Gothic Book"/>
              </a:rPr>
              <a:t> </a:t>
            </a:r>
            <a:r>
              <a:rPr sz="1800" spc="-5" dirty="0">
                <a:latin typeface="Franklin Gothic Book"/>
                <a:cs typeface="Franklin Gothic Book"/>
              </a:rPr>
              <a:t>database.</a:t>
            </a:r>
            <a:endParaRPr sz="1800">
              <a:latin typeface="Franklin Gothic Book"/>
              <a:cs typeface="Franklin Gothic Boo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86250" y="5257800"/>
            <a:ext cx="3657600" cy="1371600"/>
          </a:xfrm>
          <a:prstGeom prst="rect">
            <a:avLst/>
          </a:prstGeom>
          <a:solidFill>
            <a:srgbClr val="E3E0DD"/>
          </a:solidFill>
          <a:ln w="28955">
            <a:solidFill>
              <a:srgbClr val="544E43"/>
            </a:solidFill>
          </a:ln>
        </p:spPr>
        <p:txBody>
          <a:bodyPr vert="horz" wrap="square" lIns="0" tIns="173990" rIns="0" bIns="0" rtlCol="0">
            <a:spAutoFit/>
          </a:bodyPr>
          <a:lstStyle/>
          <a:p>
            <a:pPr marL="91440" marR="1113155">
              <a:lnSpc>
                <a:spcPct val="100000"/>
              </a:lnSpc>
              <a:spcBef>
                <a:spcPts val="1370"/>
              </a:spcBef>
            </a:pPr>
            <a:r>
              <a:rPr sz="1600" b="1" spc="-5" dirty="0">
                <a:latin typeface="Courier New"/>
                <a:cs typeface="Courier New"/>
              </a:rPr>
              <a:t>SQL&gt; shutdown;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Database closed. </a:t>
            </a:r>
            <a:r>
              <a:rPr sz="1600" b="1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Database</a:t>
            </a:r>
            <a:r>
              <a:rPr sz="1600" b="1" spc="-3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dismounted.</a:t>
            </a:r>
            <a:endParaRPr sz="16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</a:pPr>
            <a:r>
              <a:rPr sz="1600" b="1" spc="-5" dirty="0">
                <a:latin typeface="Courier New"/>
                <a:cs typeface="Courier New"/>
              </a:rPr>
              <a:t>ORACLE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instance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dirty="0">
                <a:latin typeface="Courier New"/>
                <a:cs typeface="Courier New"/>
              </a:rPr>
              <a:t>shut</a:t>
            </a:r>
            <a:r>
              <a:rPr sz="1600" b="1" spc="-10" dirty="0">
                <a:latin typeface="Courier New"/>
                <a:cs typeface="Courier New"/>
              </a:rPr>
              <a:t> </a:t>
            </a:r>
            <a:r>
              <a:rPr sz="1600" b="1" spc="-5" dirty="0">
                <a:latin typeface="Courier New"/>
                <a:cs typeface="Courier New"/>
              </a:rPr>
              <a:t>down.</a:t>
            </a:r>
            <a:endParaRPr sz="1600">
              <a:latin typeface="Courier New"/>
              <a:cs typeface="Courier New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F63AE511-FB45-4E3C-AC31-DBE4779495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med" advTm="1974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3E0AB-3337-4F42-AF5D-6931F5BF9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3" t="15909" r="52500" b="35178"/>
          <a:stretch/>
        </p:blipFill>
        <p:spPr>
          <a:xfrm>
            <a:off x="381000" y="838200"/>
            <a:ext cx="8428182" cy="5562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5859EC-5E8F-4D6E-86B9-F4F37B296A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"/>
    </mc:Choice>
    <mc:Fallback>
      <p:transition spd="slow" advTm="1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2002</Words>
  <Application>Microsoft Office PowerPoint</Application>
  <PresentationFormat>On-screen Show (4:3)</PresentationFormat>
  <Paragraphs>296</Paragraphs>
  <Slides>30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Narrow</vt:lpstr>
      <vt:lpstr>Calibri</vt:lpstr>
      <vt:lpstr>Courier New</vt:lpstr>
      <vt:lpstr>Franklin Gothic Book</vt:lpstr>
      <vt:lpstr>Franklin Gothic Medium</vt:lpstr>
      <vt:lpstr>LiberationSans</vt:lpstr>
      <vt:lpstr>LiberationSans-Bold</vt:lpstr>
      <vt:lpstr>Times New Roman</vt:lpstr>
      <vt:lpstr>Wingdings</vt:lpstr>
      <vt:lpstr>Wingdings 2</vt:lpstr>
      <vt:lpstr>Office Theme</vt:lpstr>
      <vt:lpstr>Managing Database Instance</vt:lpstr>
      <vt:lpstr>Previously</vt:lpstr>
      <vt:lpstr>Objectives</vt:lpstr>
      <vt:lpstr>Managing Database Instance</vt:lpstr>
      <vt:lpstr>Terminology</vt:lpstr>
      <vt:lpstr>Starting up a database instance</vt:lpstr>
      <vt:lpstr>Startup options</vt:lpstr>
      <vt:lpstr>Instance shutdown</vt:lpstr>
      <vt:lpstr>PowerPoint Presentation</vt:lpstr>
      <vt:lpstr>Shutdown modes</vt:lpstr>
      <vt:lpstr>Shutting down a database instance in SQL*Plus</vt:lpstr>
      <vt:lpstr>Shutdown modes</vt:lpstr>
      <vt:lpstr>Question: What is the fastest and safe shutdown</vt:lpstr>
      <vt:lpstr>Managing Database Instance</vt:lpstr>
      <vt:lpstr>Initialization parameters</vt:lpstr>
      <vt:lpstr>Server parameter file</vt:lpstr>
      <vt:lpstr>Text initialization parameter file</vt:lpstr>
      <vt:lpstr>Types of initialization parameters</vt:lpstr>
      <vt:lpstr>Other types of initialization parameters</vt:lpstr>
      <vt:lpstr>About Cursor</vt:lpstr>
      <vt:lpstr>Viewing initialization parameters in EM</vt:lpstr>
      <vt:lpstr>Changing initialization parameters</vt:lpstr>
      <vt:lpstr>Managing Database Instance</vt:lpstr>
      <vt:lpstr>Connecting to the Database</vt:lpstr>
      <vt:lpstr>What is the Listener?</vt:lpstr>
      <vt:lpstr>Configuring the Listener</vt:lpstr>
      <vt:lpstr>Using the Listener Control Utility</vt:lpstr>
      <vt:lpstr>PowerPoint Presentation</vt:lpstr>
      <vt:lpstr>Interacting with a Database</vt:lpstr>
      <vt:lpstr>Essentials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TATIANA SIMMONDS</dc:creator>
  <cp:lastModifiedBy>ohnmarkyin120@outlook.com</cp:lastModifiedBy>
  <cp:revision>7</cp:revision>
  <dcterms:created xsi:type="dcterms:W3CDTF">2021-03-03T11:52:58Z</dcterms:created>
  <dcterms:modified xsi:type="dcterms:W3CDTF">2021-03-03T16:03:00Z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2019-03-27T00:00:00Z</vt:filetime>
  </property>
  <property fmtid="{D5CDD505-2E9C-101B-9397-08002B2CF9AE}" pid="3" name="Creator">
    <vt:lpwstr>Acrobat PDFMaker 19 for PowerPoint</vt:lpwstr>
  </property>
  <property fmtid="{D5CDD505-2E9C-101B-9397-08002B2CF9AE}" pid="4" name="LastSaved">
    <vt:filetime>2021-03-03T00:00:00Z</vt:filetime>
  </property>
</Properties>
</file>